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9"/>
  </p:notesMasterIdLst>
  <p:sldIdLst>
    <p:sldId id="266" r:id="rId5"/>
    <p:sldId id="257" r:id="rId6"/>
    <p:sldId id="259" r:id="rId7"/>
    <p:sldId id="279" r:id="rId8"/>
    <p:sldId id="267" r:id="rId9"/>
    <p:sldId id="270" r:id="rId10"/>
    <p:sldId id="281" r:id="rId11"/>
    <p:sldId id="282" r:id="rId12"/>
    <p:sldId id="273" r:id="rId13"/>
    <p:sldId id="269" r:id="rId14"/>
    <p:sldId id="283" r:id="rId15"/>
    <p:sldId id="278" r:id="rId16"/>
    <p:sldId id="26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267"/>
    <a:srgbClr val="515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863B9-5475-4084-82F8-1D284CBDAE6C}" v="28" dt="2026-01-19T18:56:59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7"/>
  </p:normalViewPr>
  <p:slideViewPr>
    <p:cSldViewPr snapToGrid="0">
      <p:cViewPr varScale="1">
        <p:scale>
          <a:sx n="69" d="100"/>
          <a:sy n="69" d="100"/>
        </p:scale>
        <p:origin x="6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Wurgaft" userId="662082ab-07f7-436e-9dbf-4fcf4f53f094" providerId="ADAL" clId="{8F1EA99D-E8E2-4A1A-B864-E55EB70033F5}"/>
    <pc:docChg chg="undo redo custSel delSld modSld sldOrd">
      <pc:chgData name="Hanna Wurgaft" userId="662082ab-07f7-436e-9dbf-4fcf4f53f094" providerId="ADAL" clId="{8F1EA99D-E8E2-4A1A-B864-E55EB70033F5}" dt="2026-01-19T18:58:46.290" v="1675" actId="5793"/>
      <pc:docMkLst>
        <pc:docMk/>
      </pc:docMkLst>
      <pc:sldChg chg="modSp mod">
        <pc:chgData name="Hanna Wurgaft" userId="662082ab-07f7-436e-9dbf-4fcf4f53f094" providerId="ADAL" clId="{8F1EA99D-E8E2-4A1A-B864-E55EB70033F5}" dt="2026-01-19T18:57:05.600" v="1570" actId="20577"/>
        <pc:sldMkLst>
          <pc:docMk/>
          <pc:sldMk cId="1156373589" sldId="257"/>
        </pc:sldMkLst>
        <pc:graphicFrameChg chg="mod modGraphic">
          <ac:chgData name="Hanna Wurgaft" userId="662082ab-07f7-436e-9dbf-4fcf4f53f094" providerId="ADAL" clId="{8F1EA99D-E8E2-4A1A-B864-E55EB70033F5}" dt="2026-01-19T18:57:05.600" v="1570" actId="20577"/>
          <ac:graphicFrameMkLst>
            <pc:docMk/>
            <pc:sldMk cId="1156373589" sldId="257"/>
            <ac:graphicFrameMk id="14" creationId="{34315821-CDF2-B184-CC76-72D9499F8D5E}"/>
          </ac:graphicFrameMkLst>
        </pc:graphicFrameChg>
      </pc:sldChg>
      <pc:sldChg chg="addSp delSp modSp mod">
        <pc:chgData name="Hanna Wurgaft" userId="662082ab-07f7-436e-9dbf-4fcf4f53f094" providerId="ADAL" clId="{8F1EA99D-E8E2-4A1A-B864-E55EB70033F5}" dt="2026-01-18T17:56:41.474" v="158" actId="5793"/>
        <pc:sldMkLst>
          <pc:docMk/>
          <pc:sldMk cId="543325023" sldId="259"/>
        </pc:sldMkLst>
        <pc:spChg chg="mod">
          <ac:chgData name="Hanna Wurgaft" userId="662082ab-07f7-436e-9dbf-4fcf4f53f094" providerId="ADAL" clId="{8F1EA99D-E8E2-4A1A-B864-E55EB70033F5}" dt="2026-01-18T17:56:41.474" v="158" actId="5793"/>
          <ac:spMkLst>
            <pc:docMk/>
            <pc:sldMk cId="543325023" sldId="259"/>
            <ac:spMk id="3" creationId="{83EE629B-87E3-2404-97D8-B669E3BB95FA}"/>
          </ac:spMkLst>
        </pc:spChg>
        <pc:graphicFrameChg chg="add del mod">
          <ac:chgData name="Hanna Wurgaft" userId="662082ab-07f7-436e-9dbf-4fcf4f53f094" providerId="ADAL" clId="{8F1EA99D-E8E2-4A1A-B864-E55EB70033F5}" dt="2026-01-18T17:55:20.014" v="79" actId="478"/>
          <ac:graphicFrameMkLst>
            <pc:docMk/>
            <pc:sldMk cId="543325023" sldId="259"/>
            <ac:graphicFrameMk id="4" creationId="{2693A753-79B6-6BAE-71E5-74182C139E7E}"/>
          </ac:graphicFrameMkLst>
        </pc:graphicFrameChg>
        <pc:graphicFrameChg chg="add mod modGraphic">
          <ac:chgData name="Hanna Wurgaft" userId="662082ab-07f7-436e-9dbf-4fcf4f53f094" providerId="ADAL" clId="{8F1EA99D-E8E2-4A1A-B864-E55EB70033F5}" dt="2026-01-18T17:56:01.092" v="86" actId="20577"/>
          <ac:graphicFrameMkLst>
            <pc:docMk/>
            <pc:sldMk cId="543325023" sldId="259"/>
            <ac:graphicFrameMk id="5" creationId="{959A4F84-C642-6052-11C0-AA155F32AA7B}"/>
          </ac:graphicFrameMkLst>
        </pc:graphicFrameChg>
      </pc:sldChg>
      <pc:sldChg chg="modSp mod">
        <pc:chgData name="Hanna Wurgaft" userId="662082ab-07f7-436e-9dbf-4fcf4f53f094" providerId="ADAL" clId="{8F1EA99D-E8E2-4A1A-B864-E55EB70033F5}" dt="2026-01-19T18:42:39.435" v="1359" actId="255"/>
        <pc:sldMkLst>
          <pc:docMk/>
          <pc:sldMk cId="1469062470" sldId="260"/>
        </pc:sldMkLst>
        <pc:spChg chg="mod">
          <ac:chgData name="Hanna Wurgaft" userId="662082ab-07f7-436e-9dbf-4fcf4f53f094" providerId="ADAL" clId="{8F1EA99D-E8E2-4A1A-B864-E55EB70033F5}" dt="2026-01-19T18:42:39.435" v="1359" actId="255"/>
          <ac:spMkLst>
            <pc:docMk/>
            <pc:sldMk cId="1469062470" sldId="260"/>
            <ac:spMk id="3" creationId="{5E9ACA34-43B1-AE62-2E30-8F38F231E213}"/>
          </ac:spMkLst>
        </pc:spChg>
      </pc:sldChg>
      <pc:sldChg chg="modSp mod">
        <pc:chgData name="Hanna Wurgaft" userId="662082ab-07f7-436e-9dbf-4fcf4f53f094" providerId="ADAL" clId="{8F1EA99D-E8E2-4A1A-B864-E55EB70033F5}" dt="2026-01-18T19:20:19.741" v="720" actId="14100"/>
        <pc:sldMkLst>
          <pc:docMk/>
          <pc:sldMk cId="301854696" sldId="264"/>
        </pc:sldMkLst>
        <pc:picChg chg="mod">
          <ac:chgData name="Hanna Wurgaft" userId="662082ab-07f7-436e-9dbf-4fcf4f53f094" providerId="ADAL" clId="{8F1EA99D-E8E2-4A1A-B864-E55EB70033F5}" dt="2026-01-18T19:20:19.741" v="720" actId="14100"/>
          <ac:picMkLst>
            <pc:docMk/>
            <pc:sldMk cId="301854696" sldId="264"/>
            <ac:picMk id="13" creationId="{A25A1442-D6F4-E2E9-3418-7495C9F8D714}"/>
          </ac:picMkLst>
        </pc:picChg>
      </pc:sldChg>
      <pc:sldChg chg="modSp mod">
        <pc:chgData name="Hanna Wurgaft" userId="662082ab-07f7-436e-9dbf-4fcf4f53f094" providerId="ADAL" clId="{8F1EA99D-E8E2-4A1A-B864-E55EB70033F5}" dt="2026-01-18T18:09:18.165" v="284" actId="255"/>
        <pc:sldMkLst>
          <pc:docMk/>
          <pc:sldMk cId="426638053" sldId="267"/>
        </pc:sldMkLst>
        <pc:spChg chg="mod">
          <ac:chgData name="Hanna Wurgaft" userId="662082ab-07f7-436e-9dbf-4fcf4f53f094" providerId="ADAL" clId="{8F1EA99D-E8E2-4A1A-B864-E55EB70033F5}" dt="2026-01-18T17:57:47.675" v="194" actId="20577"/>
          <ac:spMkLst>
            <pc:docMk/>
            <pc:sldMk cId="426638053" sldId="267"/>
            <ac:spMk id="2" creationId="{38EE3CAC-0CF5-AD04-BD9D-A731E7DC5732}"/>
          </ac:spMkLst>
        </pc:spChg>
        <pc:graphicFrameChg chg="mod modGraphic">
          <ac:chgData name="Hanna Wurgaft" userId="662082ab-07f7-436e-9dbf-4fcf4f53f094" providerId="ADAL" clId="{8F1EA99D-E8E2-4A1A-B864-E55EB70033F5}" dt="2026-01-18T18:09:18.165" v="284" actId="255"/>
          <ac:graphicFrameMkLst>
            <pc:docMk/>
            <pc:sldMk cId="426638053" sldId="267"/>
            <ac:graphicFrameMk id="6" creationId="{4BBE8DBA-52D2-5041-4FB7-74FDABA4E09A}"/>
          </ac:graphicFrameMkLst>
        </pc:graphicFrameChg>
      </pc:sldChg>
      <pc:sldChg chg="modSp mod">
        <pc:chgData name="Hanna Wurgaft" userId="662082ab-07f7-436e-9dbf-4fcf4f53f094" providerId="ADAL" clId="{8F1EA99D-E8E2-4A1A-B864-E55EB70033F5}" dt="2026-01-18T18:40:06.688" v="581" actId="255"/>
        <pc:sldMkLst>
          <pc:docMk/>
          <pc:sldMk cId="500420429" sldId="269"/>
        </pc:sldMkLst>
        <pc:spChg chg="mod">
          <ac:chgData name="Hanna Wurgaft" userId="662082ab-07f7-436e-9dbf-4fcf4f53f094" providerId="ADAL" clId="{8F1EA99D-E8E2-4A1A-B864-E55EB70033F5}" dt="2026-01-18T18:40:06.688" v="581" actId="255"/>
          <ac:spMkLst>
            <pc:docMk/>
            <pc:sldMk cId="500420429" sldId="269"/>
            <ac:spMk id="3" creationId="{BCF096CF-1117-B0DF-CFB1-7373BF81E04A}"/>
          </ac:spMkLst>
        </pc:spChg>
      </pc:sldChg>
      <pc:sldChg chg="modSp mod">
        <pc:chgData name="Hanna Wurgaft" userId="662082ab-07f7-436e-9dbf-4fcf4f53f094" providerId="ADAL" clId="{8F1EA99D-E8E2-4A1A-B864-E55EB70033F5}" dt="2026-01-18T18:10:51.431" v="404" actId="20577"/>
        <pc:sldMkLst>
          <pc:docMk/>
          <pc:sldMk cId="1353681099" sldId="270"/>
        </pc:sldMkLst>
        <pc:spChg chg="mod">
          <ac:chgData name="Hanna Wurgaft" userId="662082ab-07f7-436e-9dbf-4fcf4f53f094" providerId="ADAL" clId="{8F1EA99D-E8E2-4A1A-B864-E55EB70033F5}" dt="2026-01-18T18:10:51.431" v="404" actId="20577"/>
          <ac:spMkLst>
            <pc:docMk/>
            <pc:sldMk cId="1353681099" sldId="270"/>
            <ac:spMk id="9" creationId="{0A551085-5384-B6FF-A487-72948DCF83D9}"/>
          </ac:spMkLst>
        </pc:spChg>
      </pc:sldChg>
      <pc:sldChg chg="modSp mod">
        <pc:chgData name="Hanna Wurgaft" userId="662082ab-07f7-436e-9dbf-4fcf4f53f094" providerId="ADAL" clId="{8F1EA99D-E8E2-4A1A-B864-E55EB70033F5}" dt="2026-01-18T18:38:15.076" v="543" actId="20577"/>
        <pc:sldMkLst>
          <pc:docMk/>
          <pc:sldMk cId="4059369240" sldId="273"/>
        </pc:sldMkLst>
        <pc:spChg chg="mod">
          <ac:chgData name="Hanna Wurgaft" userId="662082ab-07f7-436e-9dbf-4fcf4f53f094" providerId="ADAL" clId="{8F1EA99D-E8E2-4A1A-B864-E55EB70033F5}" dt="2026-01-18T18:14:41.535" v="440" actId="1076"/>
          <ac:spMkLst>
            <pc:docMk/>
            <pc:sldMk cId="4059369240" sldId="273"/>
            <ac:spMk id="2" creationId="{067878C7-4D45-2E0B-FEDE-BF982547ADB2}"/>
          </ac:spMkLst>
        </pc:spChg>
        <pc:spChg chg="mod">
          <ac:chgData name="Hanna Wurgaft" userId="662082ab-07f7-436e-9dbf-4fcf4f53f094" providerId="ADAL" clId="{8F1EA99D-E8E2-4A1A-B864-E55EB70033F5}" dt="2026-01-18T18:38:15.076" v="543" actId="20577"/>
          <ac:spMkLst>
            <pc:docMk/>
            <pc:sldMk cId="4059369240" sldId="273"/>
            <ac:spMk id="9" creationId="{0A551085-5384-B6FF-A487-72948DCF83D9}"/>
          </ac:spMkLst>
        </pc:spChg>
      </pc:sldChg>
      <pc:sldChg chg="modSp mod ord">
        <pc:chgData name="Hanna Wurgaft" userId="662082ab-07f7-436e-9dbf-4fcf4f53f094" providerId="ADAL" clId="{8F1EA99D-E8E2-4A1A-B864-E55EB70033F5}" dt="2026-01-19T18:24:10.886" v="1352" actId="20577"/>
        <pc:sldMkLst>
          <pc:docMk/>
          <pc:sldMk cId="1186874940" sldId="278"/>
        </pc:sldMkLst>
        <pc:spChg chg="mod">
          <ac:chgData name="Hanna Wurgaft" userId="662082ab-07f7-436e-9dbf-4fcf4f53f094" providerId="ADAL" clId="{8F1EA99D-E8E2-4A1A-B864-E55EB70033F5}" dt="2026-01-18T19:22:09.553" v="721" actId="20577"/>
          <ac:spMkLst>
            <pc:docMk/>
            <pc:sldMk cId="1186874940" sldId="278"/>
            <ac:spMk id="2" creationId="{7A379372-F1BF-3934-FF48-AF4E9B72F7BA}"/>
          </ac:spMkLst>
        </pc:spChg>
        <pc:spChg chg="mod">
          <ac:chgData name="Hanna Wurgaft" userId="662082ab-07f7-436e-9dbf-4fcf4f53f094" providerId="ADAL" clId="{8F1EA99D-E8E2-4A1A-B864-E55EB70033F5}" dt="2026-01-18T19:40:48.390" v="1044" actId="20577"/>
          <ac:spMkLst>
            <pc:docMk/>
            <pc:sldMk cId="1186874940" sldId="278"/>
            <ac:spMk id="8" creationId="{CCDBDA65-FCD2-A2BE-4E8F-97083CF07E3D}"/>
          </ac:spMkLst>
        </pc:spChg>
        <pc:spChg chg="mod">
          <ac:chgData name="Hanna Wurgaft" userId="662082ab-07f7-436e-9dbf-4fcf4f53f094" providerId="ADAL" clId="{8F1EA99D-E8E2-4A1A-B864-E55EB70033F5}" dt="2026-01-19T18:02:19.228" v="1347" actId="20577"/>
          <ac:spMkLst>
            <pc:docMk/>
            <pc:sldMk cId="1186874940" sldId="278"/>
            <ac:spMk id="10" creationId="{C2E38D1F-D4FE-C4C8-73D3-B5890B22D057}"/>
          </ac:spMkLst>
        </pc:spChg>
        <pc:spChg chg="mod">
          <ac:chgData name="Hanna Wurgaft" userId="662082ab-07f7-436e-9dbf-4fcf4f53f094" providerId="ADAL" clId="{8F1EA99D-E8E2-4A1A-B864-E55EB70033F5}" dt="2026-01-18T19:48:59.615" v="1099" actId="114"/>
          <ac:spMkLst>
            <pc:docMk/>
            <pc:sldMk cId="1186874940" sldId="278"/>
            <ac:spMk id="12" creationId="{BA22B359-B46D-06F0-CED3-0FE16B4D00F6}"/>
          </ac:spMkLst>
        </pc:spChg>
        <pc:spChg chg="mod">
          <ac:chgData name="Hanna Wurgaft" userId="662082ab-07f7-436e-9dbf-4fcf4f53f094" providerId="ADAL" clId="{8F1EA99D-E8E2-4A1A-B864-E55EB70033F5}" dt="2026-01-19T18:24:10.886" v="1352" actId="20577"/>
          <ac:spMkLst>
            <pc:docMk/>
            <pc:sldMk cId="1186874940" sldId="278"/>
            <ac:spMk id="14" creationId="{08A9BB92-CF51-5B65-0098-1B25040F5945}"/>
          </ac:spMkLst>
        </pc:spChg>
        <pc:graphicFrameChg chg="mod">
          <ac:chgData name="Hanna Wurgaft" userId="662082ab-07f7-436e-9dbf-4fcf4f53f094" providerId="ADAL" clId="{8F1EA99D-E8E2-4A1A-B864-E55EB70033F5}" dt="2026-01-18T19:30:35.435" v="722"/>
          <ac:graphicFrameMkLst>
            <pc:docMk/>
            <pc:sldMk cId="1186874940" sldId="278"/>
            <ac:graphicFrameMk id="5" creationId="{7A5C0D8C-8CB1-79D2-4DEC-9EAFC9A853C1}"/>
          </ac:graphicFrameMkLst>
        </pc:graphicFrameChg>
        <pc:graphicFrameChg chg="mod">
          <ac:chgData name="Hanna Wurgaft" userId="662082ab-07f7-436e-9dbf-4fcf4f53f094" providerId="ADAL" clId="{8F1EA99D-E8E2-4A1A-B864-E55EB70033F5}" dt="2026-01-18T19:31:17.173" v="739"/>
          <ac:graphicFrameMkLst>
            <pc:docMk/>
            <pc:sldMk cId="1186874940" sldId="278"/>
            <ac:graphicFrameMk id="11" creationId="{90212E27-2017-44ED-6905-9067D6F8046F}"/>
          </ac:graphicFrameMkLst>
        </pc:graphicFrameChg>
      </pc:sldChg>
      <pc:sldChg chg="addSp delSp modSp mod">
        <pc:chgData name="Hanna Wurgaft" userId="662082ab-07f7-436e-9dbf-4fcf4f53f094" providerId="ADAL" clId="{8F1EA99D-E8E2-4A1A-B864-E55EB70033F5}" dt="2026-01-19T18:58:46.290" v="1675" actId="5793"/>
        <pc:sldMkLst>
          <pc:docMk/>
          <pc:sldMk cId="2587806450" sldId="279"/>
        </pc:sldMkLst>
        <pc:spChg chg="del">
          <ac:chgData name="Hanna Wurgaft" userId="662082ab-07f7-436e-9dbf-4fcf4f53f094" providerId="ADAL" clId="{8F1EA99D-E8E2-4A1A-B864-E55EB70033F5}" dt="2026-01-19T18:58:26.194" v="1619" actId="478"/>
          <ac:spMkLst>
            <pc:docMk/>
            <pc:sldMk cId="2587806450" sldId="279"/>
            <ac:spMk id="2" creationId="{A2B0CA18-621B-A9FA-9079-943155C32414}"/>
          </ac:spMkLst>
        </pc:spChg>
        <pc:spChg chg="mod">
          <ac:chgData name="Hanna Wurgaft" userId="662082ab-07f7-436e-9dbf-4fcf4f53f094" providerId="ADAL" clId="{8F1EA99D-E8E2-4A1A-B864-E55EB70033F5}" dt="2026-01-19T18:58:46.290" v="1675" actId="5793"/>
          <ac:spMkLst>
            <pc:docMk/>
            <pc:sldMk cId="2587806450" sldId="279"/>
            <ac:spMk id="3" creationId="{14995693-7294-5EAF-DD17-B4EDC3FC460C}"/>
          </ac:spMkLst>
        </pc:spChg>
        <pc:spChg chg="add mod">
          <ac:chgData name="Hanna Wurgaft" userId="662082ab-07f7-436e-9dbf-4fcf4f53f094" providerId="ADAL" clId="{8F1EA99D-E8E2-4A1A-B864-E55EB70033F5}" dt="2026-01-19T18:58:41.978" v="1673" actId="114"/>
          <ac:spMkLst>
            <pc:docMk/>
            <pc:sldMk cId="2587806450" sldId="279"/>
            <ac:spMk id="5" creationId="{099F4B17-B62A-9EDF-401F-2D5646911DB3}"/>
          </ac:spMkLst>
        </pc:spChg>
      </pc:sldChg>
      <pc:sldChg chg="del">
        <pc:chgData name="Hanna Wurgaft" userId="662082ab-07f7-436e-9dbf-4fcf4f53f094" providerId="ADAL" clId="{8F1EA99D-E8E2-4A1A-B864-E55EB70033F5}" dt="2026-01-18T18:11:51.358" v="405" actId="2696"/>
        <pc:sldMkLst>
          <pc:docMk/>
          <pc:sldMk cId="3708045306" sldId="280"/>
        </pc:sldMkLst>
      </pc:sldChg>
      <pc:sldChg chg="modSp mod">
        <pc:chgData name="Hanna Wurgaft" userId="662082ab-07f7-436e-9dbf-4fcf4f53f094" providerId="ADAL" clId="{8F1EA99D-E8E2-4A1A-B864-E55EB70033F5}" dt="2026-01-18T18:12:12.450" v="407" actId="20577"/>
        <pc:sldMkLst>
          <pc:docMk/>
          <pc:sldMk cId="396023738" sldId="281"/>
        </pc:sldMkLst>
        <pc:spChg chg="mod">
          <ac:chgData name="Hanna Wurgaft" userId="662082ab-07f7-436e-9dbf-4fcf4f53f094" providerId="ADAL" clId="{8F1EA99D-E8E2-4A1A-B864-E55EB70033F5}" dt="2026-01-18T18:12:12.450" v="407" actId="20577"/>
          <ac:spMkLst>
            <pc:docMk/>
            <pc:sldMk cId="396023738" sldId="281"/>
            <ac:spMk id="3" creationId="{9C1B06F7-87BE-918C-D887-651E08CA3AA2}"/>
          </ac:spMkLst>
        </pc:spChg>
      </pc:sldChg>
      <pc:sldChg chg="modSp mod">
        <pc:chgData name="Hanna Wurgaft" userId="662082ab-07f7-436e-9dbf-4fcf4f53f094" providerId="ADAL" clId="{8F1EA99D-E8E2-4A1A-B864-E55EB70033F5}" dt="2026-01-19T18:56:37.067" v="1502" actId="255"/>
        <pc:sldMkLst>
          <pc:docMk/>
          <pc:sldMk cId="3574002965" sldId="282"/>
        </pc:sldMkLst>
        <pc:spChg chg="mod">
          <ac:chgData name="Hanna Wurgaft" userId="662082ab-07f7-436e-9dbf-4fcf4f53f094" providerId="ADAL" clId="{8F1EA99D-E8E2-4A1A-B864-E55EB70033F5}" dt="2026-01-19T18:56:37.067" v="1502" actId="255"/>
          <ac:spMkLst>
            <pc:docMk/>
            <pc:sldMk cId="3574002965" sldId="282"/>
            <ac:spMk id="3" creationId="{A1AC3961-3240-91FD-70F4-BE726E0BDF3F}"/>
          </ac:spMkLst>
        </pc:spChg>
      </pc:sldChg>
      <pc:sldChg chg="modSp mod">
        <pc:chgData name="Hanna Wurgaft" userId="662082ab-07f7-436e-9dbf-4fcf4f53f094" providerId="ADAL" clId="{8F1EA99D-E8E2-4A1A-B864-E55EB70033F5}" dt="2026-01-19T17:52:01.144" v="1338" actId="313"/>
        <pc:sldMkLst>
          <pc:docMk/>
          <pc:sldMk cId="2119844945" sldId="283"/>
        </pc:sldMkLst>
        <pc:graphicFrameChg chg="mod modGraphic">
          <ac:chgData name="Hanna Wurgaft" userId="662082ab-07f7-436e-9dbf-4fcf4f53f094" providerId="ADAL" clId="{8F1EA99D-E8E2-4A1A-B864-E55EB70033F5}" dt="2026-01-19T17:52:01.144" v="1338" actId="313"/>
          <ac:graphicFrameMkLst>
            <pc:docMk/>
            <pc:sldMk cId="2119844945" sldId="283"/>
            <ac:graphicFrameMk id="14" creationId="{BF8CB25A-A5DA-9684-9706-5FD157615EB0}"/>
          </ac:graphicFrameMkLst>
        </pc:graphicFrameChg>
      </pc:sldChg>
    </pc:docChg>
  </pc:docChgLst>
  <pc:docChgLst>
    <pc:chgData name="Lia Pereira" userId="dae5adf7-22a1-4ae8-8631-f905c9ca7663" providerId="ADAL" clId="{BF0EA32F-39B3-4981-9099-FE72FD0026E9}"/>
    <pc:docChg chg="undo redo custSel addSld delSld modSld sldOrd">
      <pc:chgData name="Lia Pereira" userId="dae5adf7-22a1-4ae8-8631-f905c9ca7663" providerId="ADAL" clId="{BF0EA32F-39B3-4981-9099-FE72FD0026E9}" dt="2026-01-16T21:16:17.538" v="2788" actId="20577"/>
      <pc:docMkLst>
        <pc:docMk/>
      </pc:docMkLst>
      <pc:sldChg chg="addSp delSp modSp mod modClrScheme chgLayout">
        <pc:chgData name="Lia Pereira" userId="dae5adf7-22a1-4ae8-8631-f905c9ca7663" providerId="ADAL" clId="{BF0EA32F-39B3-4981-9099-FE72FD0026E9}" dt="2026-01-14T17:09:45.105" v="582" actId="20577"/>
        <pc:sldMkLst>
          <pc:docMk/>
          <pc:sldMk cId="1156373589" sldId="257"/>
        </pc:sldMkLst>
        <pc:spChg chg="mod">
          <ac:chgData name="Lia Pereira" userId="dae5adf7-22a1-4ae8-8631-f905c9ca7663" providerId="ADAL" clId="{BF0EA32F-39B3-4981-9099-FE72FD0026E9}" dt="2026-01-14T16:56:11.119" v="424" actId="26606"/>
          <ac:spMkLst>
            <pc:docMk/>
            <pc:sldMk cId="1156373589" sldId="257"/>
            <ac:spMk id="2" creationId="{F79C87D5-3B3E-51A7-EBB6-8122415B8189}"/>
          </ac:spMkLst>
        </pc:spChg>
        <pc:graphicFrameChg chg="add modGraphic">
          <ac:chgData name="Lia Pereira" userId="dae5adf7-22a1-4ae8-8631-f905c9ca7663" providerId="ADAL" clId="{BF0EA32F-39B3-4981-9099-FE72FD0026E9}" dt="2026-01-14T17:09:45.105" v="582" actId="20577"/>
          <ac:graphicFrameMkLst>
            <pc:docMk/>
            <pc:sldMk cId="1156373589" sldId="257"/>
            <ac:graphicFrameMk id="14" creationId="{34315821-CDF2-B184-CC76-72D9499F8D5E}"/>
          </ac:graphicFrameMkLst>
        </pc:graphicFrameChg>
      </pc:sldChg>
      <pc:sldChg chg="modSp mod ord">
        <pc:chgData name="Lia Pereira" userId="dae5adf7-22a1-4ae8-8631-f905c9ca7663" providerId="ADAL" clId="{BF0EA32F-39B3-4981-9099-FE72FD0026E9}" dt="2026-01-14T16:58:19.824" v="469" actId="948"/>
        <pc:sldMkLst>
          <pc:docMk/>
          <pc:sldMk cId="543325023" sldId="259"/>
        </pc:sldMkLst>
        <pc:spChg chg="mod">
          <ac:chgData name="Lia Pereira" userId="dae5adf7-22a1-4ae8-8631-f905c9ca7663" providerId="ADAL" clId="{BF0EA32F-39B3-4981-9099-FE72FD0026E9}" dt="2026-01-14T16:56:55.695" v="466" actId="20577"/>
          <ac:spMkLst>
            <pc:docMk/>
            <pc:sldMk cId="543325023" sldId="259"/>
            <ac:spMk id="2" creationId="{684896C2-30E1-F333-24E1-5520430ADFFD}"/>
          </ac:spMkLst>
        </pc:spChg>
        <pc:spChg chg="mod">
          <ac:chgData name="Lia Pereira" userId="dae5adf7-22a1-4ae8-8631-f905c9ca7663" providerId="ADAL" clId="{BF0EA32F-39B3-4981-9099-FE72FD0026E9}" dt="2026-01-14T16:58:19.824" v="469" actId="948"/>
          <ac:spMkLst>
            <pc:docMk/>
            <pc:sldMk cId="543325023" sldId="259"/>
            <ac:spMk id="3" creationId="{83EE629B-87E3-2404-97D8-B669E3BB95FA}"/>
          </ac:spMkLst>
        </pc:spChg>
      </pc:sldChg>
      <pc:sldChg chg="modSp mod ord">
        <pc:chgData name="Lia Pereira" userId="dae5adf7-22a1-4ae8-8631-f905c9ca7663" providerId="ADAL" clId="{BF0EA32F-39B3-4981-9099-FE72FD0026E9}" dt="2026-01-14T17:40:21.021" v="1539" actId="27636"/>
        <pc:sldMkLst>
          <pc:docMk/>
          <pc:sldMk cId="1469062470" sldId="260"/>
        </pc:sldMkLst>
        <pc:spChg chg="mod">
          <ac:chgData name="Lia Pereira" userId="dae5adf7-22a1-4ae8-8631-f905c9ca7663" providerId="ADAL" clId="{BF0EA32F-39B3-4981-9099-FE72FD0026E9}" dt="2026-01-14T17:38:59.969" v="1518" actId="20577"/>
          <ac:spMkLst>
            <pc:docMk/>
            <pc:sldMk cId="1469062470" sldId="260"/>
            <ac:spMk id="2" creationId="{973AF11B-03A1-FED6-6DCA-AF094094BBB7}"/>
          </ac:spMkLst>
        </pc:spChg>
        <pc:spChg chg="mod">
          <ac:chgData name="Lia Pereira" userId="dae5adf7-22a1-4ae8-8631-f905c9ca7663" providerId="ADAL" clId="{BF0EA32F-39B3-4981-9099-FE72FD0026E9}" dt="2026-01-14T17:40:21.021" v="1539" actId="27636"/>
          <ac:spMkLst>
            <pc:docMk/>
            <pc:sldMk cId="1469062470" sldId="260"/>
            <ac:spMk id="3" creationId="{5E9ACA34-43B1-AE62-2E30-8F38F231E213}"/>
          </ac:spMkLst>
        </pc:spChg>
      </pc:sldChg>
      <pc:sldChg chg="addSp delSp modSp mod setBg">
        <pc:chgData name="Lia Pereira" userId="dae5adf7-22a1-4ae8-8631-f905c9ca7663" providerId="ADAL" clId="{BF0EA32F-39B3-4981-9099-FE72FD0026E9}" dt="2026-01-14T18:01:08.932" v="2008" actId="2085"/>
        <pc:sldMkLst>
          <pc:docMk/>
          <pc:sldMk cId="301854696" sldId="264"/>
        </pc:sldMkLst>
        <pc:spChg chg="mod">
          <ac:chgData name="Lia Pereira" userId="dae5adf7-22a1-4ae8-8631-f905c9ca7663" providerId="ADAL" clId="{BF0EA32F-39B3-4981-9099-FE72FD0026E9}" dt="2026-01-14T17:52:50.295" v="1884" actId="207"/>
          <ac:spMkLst>
            <pc:docMk/>
            <pc:sldMk cId="301854696" sldId="264"/>
            <ac:spMk id="7" creationId="{F3B40ECA-2FA9-95AB-AEDD-FAB3AB2F2C60}"/>
          </ac:spMkLst>
        </pc:spChg>
        <pc:picChg chg="add mod">
          <ac:chgData name="Lia Pereira" userId="dae5adf7-22a1-4ae8-8631-f905c9ca7663" providerId="ADAL" clId="{BF0EA32F-39B3-4981-9099-FE72FD0026E9}" dt="2026-01-14T17:51:59.715" v="1834" actId="1076"/>
          <ac:picMkLst>
            <pc:docMk/>
            <pc:sldMk cId="301854696" sldId="264"/>
            <ac:picMk id="6" creationId="{C5E15076-8FE3-B2A7-1F8C-AAA2A87EB8B2}"/>
          </ac:picMkLst>
        </pc:picChg>
        <pc:picChg chg="mod ord">
          <ac:chgData name="Lia Pereira" userId="dae5adf7-22a1-4ae8-8631-f905c9ca7663" providerId="ADAL" clId="{BF0EA32F-39B3-4981-9099-FE72FD0026E9}" dt="2026-01-14T18:01:08.932" v="2008" actId="2085"/>
          <ac:picMkLst>
            <pc:docMk/>
            <pc:sldMk cId="301854696" sldId="264"/>
            <ac:picMk id="8" creationId="{8D7F8547-0AED-BCB7-EF95-C7011161B007}"/>
          </ac:picMkLst>
        </pc:picChg>
        <pc:picChg chg="add mod">
          <ac:chgData name="Lia Pereira" userId="dae5adf7-22a1-4ae8-8631-f905c9ca7663" providerId="ADAL" clId="{BF0EA32F-39B3-4981-9099-FE72FD0026E9}" dt="2026-01-14T17:59:20.625" v="2005" actId="208"/>
          <ac:picMkLst>
            <pc:docMk/>
            <pc:sldMk cId="301854696" sldId="264"/>
            <ac:picMk id="13" creationId="{A25A1442-D6F4-E2E9-3418-7495C9F8D714}"/>
          </ac:picMkLst>
        </pc:picChg>
      </pc:sldChg>
      <pc:sldChg chg="addSp delSp modSp mod modClrScheme chgLayout">
        <pc:chgData name="Lia Pereira" userId="dae5adf7-22a1-4ae8-8631-f905c9ca7663" providerId="ADAL" clId="{BF0EA32F-39B3-4981-9099-FE72FD0026E9}" dt="2026-01-14T17:29:35.242" v="1163" actId="14826"/>
        <pc:sldMkLst>
          <pc:docMk/>
          <pc:sldMk cId="80099912" sldId="266"/>
        </pc:sldMkLst>
        <pc:spChg chg="mod ord">
          <ac:chgData name="Lia Pereira" userId="dae5adf7-22a1-4ae8-8631-f905c9ca7663" providerId="ADAL" clId="{BF0EA32F-39B3-4981-9099-FE72FD0026E9}" dt="2026-01-14T16:54:23.783" v="409" actId="1076"/>
          <ac:spMkLst>
            <pc:docMk/>
            <pc:sldMk cId="80099912" sldId="266"/>
            <ac:spMk id="2" creationId="{AB9B15AF-7F6C-D955-3E77-B22C5166B82B}"/>
          </ac:spMkLst>
        </pc:spChg>
        <pc:spChg chg="mod ord">
          <ac:chgData name="Lia Pereira" userId="dae5adf7-22a1-4ae8-8631-f905c9ca7663" providerId="ADAL" clId="{BF0EA32F-39B3-4981-9099-FE72FD0026E9}" dt="2026-01-14T16:54:15.470" v="408" actId="1076"/>
          <ac:spMkLst>
            <pc:docMk/>
            <pc:sldMk cId="80099912" sldId="266"/>
            <ac:spMk id="3" creationId="{10BB48B4-080D-4D1E-98FF-3C8389578A33}"/>
          </ac:spMkLst>
        </pc:spChg>
        <pc:picChg chg="mod ord">
          <ac:chgData name="Lia Pereira" userId="dae5adf7-22a1-4ae8-8631-f905c9ca7663" providerId="ADAL" clId="{BF0EA32F-39B3-4981-9099-FE72FD0026E9}" dt="2026-01-14T16:23:58.409" v="139" actId="1076"/>
          <ac:picMkLst>
            <pc:docMk/>
            <pc:sldMk cId="80099912" sldId="266"/>
            <ac:picMk id="5" creationId="{5FA0DD3D-F04D-9CE5-964D-5120FF3D22D5}"/>
          </ac:picMkLst>
        </pc:picChg>
        <pc:picChg chg="mod">
          <ac:chgData name="Lia Pereira" userId="dae5adf7-22a1-4ae8-8631-f905c9ca7663" providerId="ADAL" clId="{BF0EA32F-39B3-4981-9099-FE72FD0026E9}" dt="2026-01-14T16:53:33.304" v="396" actId="1076"/>
          <ac:picMkLst>
            <pc:docMk/>
            <pc:sldMk cId="80099912" sldId="266"/>
            <ac:picMk id="6" creationId="{5F06040F-1AE5-D4E3-0223-CC252F99307D}"/>
          </ac:picMkLst>
        </pc:picChg>
        <pc:picChg chg="add mod">
          <ac:chgData name="Lia Pereira" userId="dae5adf7-22a1-4ae8-8631-f905c9ca7663" providerId="ADAL" clId="{BF0EA32F-39B3-4981-9099-FE72FD0026E9}" dt="2026-01-14T17:29:35.242" v="1163" actId="14826"/>
          <ac:picMkLst>
            <pc:docMk/>
            <pc:sldMk cId="80099912" sldId="266"/>
            <ac:picMk id="14" creationId="{061DAD05-0BDC-AC52-3E80-5FB42A225B70}"/>
          </ac:picMkLst>
        </pc:picChg>
      </pc:sldChg>
      <pc:sldChg chg="addSp delSp modSp add del mod">
        <pc:chgData name="Lia Pereira" userId="dae5adf7-22a1-4ae8-8631-f905c9ca7663" providerId="ADAL" clId="{BF0EA32F-39B3-4981-9099-FE72FD0026E9}" dt="2026-01-14T17:08:54.840" v="578" actId="20577"/>
        <pc:sldMkLst>
          <pc:docMk/>
          <pc:sldMk cId="426638053" sldId="267"/>
        </pc:sldMkLst>
        <pc:spChg chg="mod">
          <ac:chgData name="Lia Pereira" userId="dae5adf7-22a1-4ae8-8631-f905c9ca7663" providerId="ADAL" clId="{BF0EA32F-39B3-4981-9099-FE72FD0026E9}" dt="2026-01-14T17:08:54.840" v="578" actId="20577"/>
          <ac:spMkLst>
            <pc:docMk/>
            <pc:sldMk cId="426638053" sldId="267"/>
            <ac:spMk id="2" creationId="{38EE3CAC-0CF5-AD04-BD9D-A731E7DC5732}"/>
          </ac:spMkLst>
        </pc:spChg>
        <pc:graphicFrameChg chg="add mod modGraphic">
          <ac:chgData name="Lia Pereira" userId="dae5adf7-22a1-4ae8-8631-f905c9ca7663" providerId="ADAL" clId="{BF0EA32F-39B3-4981-9099-FE72FD0026E9}" dt="2026-01-14T17:08:23.107" v="559" actId="1076"/>
          <ac:graphicFrameMkLst>
            <pc:docMk/>
            <pc:sldMk cId="426638053" sldId="267"/>
            <ac:graphicFrameMk id="6" creationId="{4BBE8DBA-52D2-5041-4FB7-74FDABA4E09A}"/>
          </ac:graphicFrameMkLst>
        </pc:graphicFrameChg>
      </pc:sldChg>
      <pc:sldChg chg="modSp mod ord">
        <pc:chgData name="Lia Pereira" userId="dae5adf7-22a1-4ae8-8631-f905c9ca7663" providerId="ADAL" clId="{BF0EA32F-39B3-4981-9099-FE72FD0026E9}" dt="2026-01-14T17:33:53.552" v="1290" actId="27636"/>
        <pc:sldMkLst>
          <pc:docMk/>
          <pc:sldMk cId="500420429" sldId="269"/>
        </pc:sldMkLst>
        <pc:spChg chg="mod">
          <ac:chgData name="Lia Pereira" userId="dae5adf7-22a1-4ae8-8631-f905c9ca7663" providerId="ADAL" clId="{BF0EA32F-39B3-4981-9099-FE72FD0026E9}" dt="2026-01-14T17:32:06.285" v="1268" actId="20577"/>
          <ac:spMkLst>
            <pc:docMk/>
            <pc:sldMk cId="500420429" sldId="269"/>
            <ac:spMk id="2" creationId="{8B99A98F-77CA-6274-EECD-1237034490BF}"/>
          </ac:spMkLst>
        </pc:spChg>
        <pc:spChg chg="mod">
          <ac:chgData name="Lia Pereira" userId="dae5adf7-22a1-4ae8-8631-f905c9ca7663" providerId="ADAL" clId="{BF0EA32F-39B3-4981-9099-FE72FD0026E9}" dt="2026-01-14T17:33:53.552" v="1290" actId="27636"/>
          <ac:spMkLst>
            <pc:docMk/>
            <pc:sldMk cId="500420429" sldId="269"/>
            <ac:spMk id="3" creationId="{BCF096CF-1117-B0DF-CFB1-7373BF81E04A}"/>
          </ac:spMkLst>
        </pc:spChg>
      </pc:sldChg>
      <pc:sldChg chg="modSp mod modClrScheme chgLayout">
        <pc:chgData name="Lia Pereira" userId="dae5adf7-22a1-4ae8-8631-f905c9ca7663" providerId="ADAL" clId="{BF0EA32F-39B3-4981-9099-FE72FD0026E9}" dt="2026-01-14T18:00:11.872" v="2007" actId="403"/>
        <pc:sldMkLst>
          <pc:docMk/>
          <pc:sldMk cId="1353681099" sldId="270"/>
        </pc:sldMkLst>
        <pc:spChg chg="mod">
          <ac:chgData name="Lia Pereira" userId="dae5adf7-22a1-4ae8-8631-f905c9ca7663" providerId="ADAL" clId="{BF0EA32F-39B3-4981-9099-FE72FD0026E9}" dt="2026-01-14T18:00:11.872" v="2007" actId="403"/>
          <ac:spMkLst>
            <pc:docMk/>
            <pc:sldMk cId="1353681099" sldId="270"/>
            <ac:spMk id="2" creationId="{067878C7-4D45-2E0B-FEDE-BF982547ADB2}"/>
          </ac:spMkLst>
        </pc:spChg>
        <pc:spChg chg="mod">
          <ac:chgData name="Lia Pereira" userId="dae5adf7-22a1-4ae8-8631-f905c9ca7663" providerId="ADAL" clId="{BF0EA32F-39B3-4981-9099-FE72FD0026E9}" dt="2026-01-14T18:00:06.390" v="2006" actId="403"/>
          <ac:spMkLst>
            <pc:docMk/>
            <pc:sldMk cId="1353681099" sldId="270"/>
            <ac:spMk id="9" creationId="{0A551085-5384-B6FF-A487-72948DCF83D9}"/>
          </ac:spMkLst>
        </pc:spChg>
        <pc:picChg chg="mod ord">
          <ac:chgData name="Lia Pereira" userId="dae5adf7-22a1-4ae8-8631-f905c9ca7663" providerId="ADAL" clId="{BF0EA32F-39B3-4981-9099-FE72FD0026E9}" dt="2026-01-14T17:17:52.463" v="783" actId="1440"/>
          <ac:picMkLst>
            <pc:docMk/>
            <pc:sldMk cId="1353681099" sldId="270"/>
            <ac:picMk id="4" creationId="{92E1987B-DF8E-60C3-5084-4EF648449444}"/>
          </ac:picMkLst>
        </pc:picChg>
      </pc:sldChg>
      <pc:sldChg chg="addSp delSp modSp mod ord">
        <pc:chgData name="Lia Pereira" userId="dae5adf7-22a1-4ae8-8631-f905c9ca7663" providerId="ADAL" clId="{BF0EA32F-39B3-4981-9099-FE72FD0026E9}" dt="2026-01-16T21:13:18.294" v="2785" actId="20577"/>
        <pc:sldMkLst>
          <pc:docMk/>
          <pc:sldMk cId="4059369240" sldId="273"/>
        </pc:sldMkLst>
        <pc:spChg chg="mod">
          <ac:chgData name="Lia Pereira" userId="dae5adf7-22a1-4ae8-8631-f905c9ca7663" providerId="ADAL" clId="{BF0EA32F-39B3-4981-9099-FE72FD0026E9}" dt="2026-01-14T18:05:34.483" v="2038" actId="403"/>
          <ac:spMkLst>
            <pc:docMk/>
            <pc:sldMk cId="4059369240" sldId="273"/>
            <ac:spMk id="2" creationId="{067878C7-4D45-2E0B-FEDE-BF982547ADB2}"/>
          </ac:spMkLst>
        </pc:spChg>
        <pc:spChg chg="mod">
          <ac:chgData name="Lia Pereira" userId="dae5adf7-22a1-4ae8-8631-f905c9ca7663" providerId="ADAL" clId="{BF0EA32F-39B3-4981-9099-FE72FD0026E9}" dt="2026-01-16T21:13:18.294" v="2785" actId="20577"/>
          <ac:spMkLst>
            <pc:docMk/>
            <pc:sldMk cId="4059369240" sldId="273"/>
            <ac:spMk id="9" creationId="{0A551085-5384-B6FF-A487-72948DCF83D9}"/>
          </ac:spMkLst>
        </pc:spChg>
        <pc:picChg chg="add mod">
          <ac:chgData name="Lia Pereira" userId="dae5adf7-22a1-4ae8-8631-f905c9ca7663" providerId="ADAL" clId="{BF0EA32F-39B3-4981-9099-FE72FD0026E9}" dt="2026-01-14T17:30:06.979" v="1167" actId="1440"/>
          <ac:picMkLst>
            <pc:docMk/>
            <pc:sldMk cId="4059369240" sldId="273"/>
            <ac:picMk id="3" creationId="{01DBFB6F-E6BD-5A73-BD06-447FC4BCA46E}"/>
          </ac:picMkLst>
        </pc:picChg>
      </pc:sldChg>
      <pc:sldChg chg="addSp delSp modSp mod ord">
        <pc:chgData name="Lia Pereira" userId="dae5adf7-22a1-4ae8-8631-f905c9ca7663" providerId="ADAL" clId="{BF0EA32F-39B3-4981-9099-FE72FD0026E9}" dt="2026-01-14T17:48:37.380" v="1730"/>
        <pc:sldMkLst>
          <pc:docMk/>
          <pc:sldMk cId="1186874940" sldId="278"/>
        </pc:sldMkLst>
        <pc:spChg chg="mod">
          <ac:chgData name="Lia Pereira" userId="dae5adf7-22a1-4ae8-8631-f905c9ca7663" providerId="ADAL" clId="{BF0EA32F-39B3-4981-9099-FE72FD0026E9}" dt="2026-01-14T17:41:12.141" v="1576" actId="113"/>
          <ac:spMkLst>
            <pc:docMk/>
            <pc:sldMk cId="1186874940" sldId="278"/>
            <ac:spMk id="2" creationId="{7A379372-F1BF-3934-FF48-AF4E9B72F7BA}"/>
          </ac:spMkLst>
        </pc:spChg>
        <pc:spChg chg="mod">
          <ac:chgData name="Lia Pereira" userId="dae5adf7-22a1-4ae8-8631-f905c9ca7663" providerId="ADAL" clId="{BF0EA32F-39B3-4981-9099-FE72FD0026E9}" dt="2026-01-14T17:43:04.593" v="1636" actId="20577"/>
          <ac:spMkLst>
            <pc:docMk/>
            <pc:sldMk cId="1186874940" sldId="278"/>
            <ac:spMk id="8" creationId="{CCDBDA65-FCD2-A2BE-4E8F-97083CF07E3D}"/>
          </ac:spMkLst>
        </pc:spChg>
        <pc:spChg chg="mod">
          <ac:chgData name="Lia Pereira" userId="dae5adf7-22a1-4ae8-8631-f905c9ca7663" providerId="ADAL" clId="{BF0EA32F-39B3-4981-9099-FE72FD0026E9}" dt="2026-01-14T17:46:35.363" v="1710" actId="403"/>
          <ac:spMkLst>
            <pc:docMk/>
            <pc:sldMk cId="1186874940" sldId="278"/>
            <ac:spMk id="10" creationId="{C2E38D1F-D4FE-C4C8-73D3-B5890B22D057}"/>
          </ac:spMkLst>
        </pc:spChg>
        <pc:spChg chg="mod">
          <ac:chgData name="Lia Pereira" userId="dae5adf7-22a1-4ae8-8631-f905c9ca7663" providerId="ADAL" clId="{BF0EA32F-39B3-4981-9099-FE72FD0026E9}" dt="2026-01-14T17:45:57.762" v="1703" actId="1076"/>
          <ac:spMkLst>
            <pc:docMk/>
            <pc:sldMk cId="1186874940" sldId="278"/>
            <ac:spMk id="12" creationId="{BA22B359-B46D-06F0-CED3-0FE16B4D00F6}"/>
          </ac:spMkLst>
        </pc:spChg>
        <pc:spChg chg="mod">
          <ac:chgData name="Lia Pereira" userId="dae5adf7-22a1-4ae8-8631-f905c9ca7663" providerId="ADAL" clId="{BF0EA32F-39B3-4981-9099-FE72FD0026E9}" dt="2026-01-14T17:45:18.106" v="1700" actId="108"/>
          <ac:spMkLst>
            <pc:docMk/>
            <pc:sldMk cId="1186874940" sldId="278"/>
            <ac:spMk id="14" creationId="{08A9BB92-CF51-5B65-0098-1B25040F5945}"/>
          </ac:spMkLst>
        </pc:spChg>
        <pc:graphicFrameChg chg="add mod modGraphic">
          <ac:chgData name="Lia Pereira" userId="dae5adf7-22a1-4ae8-8631-f905c9ca7663" providerId="ADAL" clId="{BF0EA32F-39B3-4981-9099-FE72FD0026E9}" dt="2026-01-14T17:47:23.682" v="1719" actId="1076"/>
          <ac:graphicFrameMkLst>
            <pc:docMk/>
            <pc:sldMk cId="1186874940" sldId="278"/>
            <ac:graphicFrameMk id="5" creationId="{7A5C0D8C-8CB1-79D2-4DEC-9EAFC9A853C1}"/>
          </ac:graphicFrameMkLst>
        </pc:graphicFrameChg>
        <pc:graphicFrameChg chg="add mod modGraphic">
          <ac:chgData name="Lia Pereira" userId="dae5adf7-22a1-4ae8-8631-f905c9ca7663" providerId="ADAL" clId="{BF0EA32F-39B3-4981-9099-FE72FD0026E9}" dt="2026-01-14T17:48:37.380" v="1730"/>
          <ac:graphicFrameMkLst>
            <pc:docMk/>
            <pc:sldMk cId="1186874940" sldId="278"/>
            <ac:graphicFrameMk id="11" creationId="{90212E27-2017-44ED-6905-9067D6F8046F}"/>
          </ac:graphicFrameMkLst>
        </pc:graphicFrameChg>
      </pc:sldChg>
      <pc:sldChg chg="addSp delSp modSp new mod setBg modClrScheme chgLayout">
        <pc:chgData name="Lia Pereira" userId="dae5adf7-22a1-4ae8-8631-f905c9ca7663" providerId="ADAL" clId="{BF0EA32F-39B3-4981-9099-FE72FD0026E9}" dt="2026-01-14T18:04:59.172" v="2032"/>
        <pc:sldMkLst>
          <pc:docMk/>
          <pc:sldMk cId="2587806450" sldId="279"/>
        </pc:sldMkLst>
        <pc:spChg chg="mod">
          <ac:chgData name="Lia Pereira" userId="dae5adf7-22a1-4ae8-8631-f905c9ca7663" providerId="ADAL" clId="{BF0EA32F-39B3-4981-9099-FE72FD0026E9}" dt="2026-01-14T17:06:13.551" v="546" actId="26606"/>
          <ac:spMkLst>
            <pc:docMk/>
            <pc:sldMk cId="2587806450" sldId="279"/>
            <ac:spMk id="3" creationId="{14995693-7294-5EAF-DD17-B4EDC3FC460C}"/>
          </ac:spMkLst>
        </pc:spChg>
      </pc:sldChg>
      <pc:sldChg chg="addSp delSp modSp add mod">
        <pc:chgData name="Lia Pereira" userId="dae5adf7-22a1-4ae8-8631-f905c9ca7663" providerId="ADAL" clId="{BF0EA32F-39B3-4981-9099-FE72FD0026E9}" dt="2026-01-14T17:22:09.974" v="847" actId="12084"/>
        <pc:sldMkLst>
          <pc:docMk/>
          <pc:sldMk cId="396023738" sldId="281"/>
        </pc:sldMkLst>
        <pc:spChg chg="mod">
          <ac:chgData name="Lia Pereira" userId="dae5adf7-22a1-4ae8-8631-f905c9ca7663" providerId="ADAL" clId="{BF0EA32F-39B3-4981-9099-FE72FD0026E9}" dt="2026-01-14T17:20:54.436" v="842" actId="1076"/>
          <ac:spMkLst>
            <pc:docMk/>
            <pc:sldMk cId="396023738" sldId="281"/>
            <ac:spMk id="2" creationId="{A516F801-FF39-7900-6A99-9830404AA63E}"/>
          </ac:spMkLst>
        </pc:spChg>
        <pc:spChg chg="add del mod">
          <ac:chgData name="Lia Pereira" userId="dae5adf7-22a1-4ae8-8631-f905c9ca7663" providerId="ADAL" clId="{BF0EA32F-39B3-4981-9099-FE72FD0026E9}" dt="2026-01-14T17:22:09.974" v="847" actId="12084"/>
          <ac:spMkLst>
            <pc:docMk/>
            <pc:sldMk cId="396023738" sldId="281"/>
            <ac:spMk id="3" creationId="{9C1B06F7-87BE-918C-D887-651E08CA3AA2}"/>
          </ac:spMkLst>
        </pc:spChg>
      </pc:sldChg>
      <pc:sldChg chg="addSp delSp modSp new mod modClrScheme chgLayout">
        <pc:chgData name="Lia Pereira" userId="dae5adf7-22a1-4ae8-8631-f905c9ca7663" providerId="ADAL" clId="{BF0EA32F-39B3-4981-9099-FE72FD0026E9}" dt="2026-01-14T17:23:45.261" v="920" actId="27636"/>
        <pc:sldMkLst>
          <pc:docMk/>
          <pc:sldMk cId="3574002965" sldId="282"/>
        </pc:sldMkLst>
        <pc:spChg chg="mod">
          <ac:chgData name="Lia Pereira" userId="dae5adf7-22a1-4ae8-8631-f905c9ca7663" providerId="ADAL" clId="{BF0EA32F-39B3-4981-9099-FE72FD0026E9}" dt="2026-01-14T17:23:39.041" v="918" actId="26606"/>
          <ac:spMkLst>
            <pc:docMk/>
            <pc:sldMk cId="3574002965" sldId="282"/>
            <ac:spMk id="2" creationId="{8256C1F9-8FEA-9042-5BB1-2F9BBA5AC74A}"/>
          </ac:spMkLst>
        </pc:spChg>
        <pc:spChg chg="mod">
          <ac:chgData name="Lia Pereira" userId="dae5adf7-22a1-4ae8-8631-f905c9ca7663" providerId="ADAL" clId="{BF0EA32F-39B3-4981-9099-FE72FD0026E9}" dt="2026-01-14T17:23:45.261" v="920" actId="27636"/>
          <ac:spMkLst>
            <pc:docMk/>
            <pc:sldMk cId="3574002965" sldId="282"/>
            <ac:spMk id="3" creationId="{A1AC3961-3240-91FD-70F4-BE726E0BDF3F}"/>
          </ac:spMkLst>
        </pc:spChg>
      </pc:sldChg>
      <pc:sldChg chg="addSp delSp modSp new mod modClrScheme chgLayout">
        <pc:chgData name="Lia Pereira" userId="dae5adf7-22a1-4ae8-8631-f905c9ca7663" providerId="ADAL" clId="{BF0EA32F-39B3-4981-9099-FE72FD0026E9}" dt="2026-01-16T21:16:17.538" v="2788" actId="20577"/>
        <pc:sldMkLst>
          <pc:docMk/>
          <pc:sldMk cId="2119844945" sldId="283"/>
        </pc:sldMkLst>
        <pc:spChg chg="add mod">
          <ac:chgData name="Lia Pereira" userId="dae5adf7-22a1-4ae8-8631-f905c9ca7663" providerId="ADAL" clId="{BF0EA32F-39B3-4981-9099-FE72FD0026E9}" dt="2026-01-16T20:58:28.396" v="2066" actId="26606"/>
          <ac:spMkLst>
            <pc:docMk/>
            <pc:sldMk cId="2119844945" sldId="283"/>
            <ac:spMk id="11" creationId="{3213B3DA-D5C2-1362-F688-896A5176EA38}"/>
          </ac:spMkLst>
        </pc:spChg>
        <pc:graphicFrameChg chg="add mod modGraphic">
          <ac:chgData name="Lia Pereira" userId="dae5adf7-22a1-4ae8-8631-f905c9ca7663" providerId="ADAL" clId="{BF0EA32F-39B3-4981-9099-FE72FD0026E9}" dt="2026-01-16T21:16:17.538" v="2788" actId="20577"/>
          <ac:graphicFrameMkLst>
            <pc:docMk/>
            <pc:sldMk cId="2119844945" sldId="283"/>
            <ac:graphicFrameMk id="14" creationId="{BF8CB25A-A5DA-9684-9706-5FD157615EB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FED83-A579-41FC-822B-10349144576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33D520-86D4-4D1C-AC0D-4B97FB4AAECC}">
      <dgm:prSet/>
      <dgm:spPr/>
      <dgm:t>
        <a:bodyPr/>
        <a:lstStyle/>
        <a:p>
          <a:r>
            <a:rPr lang="en-US" dirty="0"/>
            <a:t>Maine Paid Family Leave Law</a:t>
          </a:r>
        </a:p>
      </dgm:t>
    </dgm:pt>
    <dgm:pt modelId="{3185BE49-305F-4E9D-9380-40FE691FDD95}" type="parTrans" cxnId="{AF8E5799-02C2-4468-8258-B4AE3DBBF868}">
      <dgm:prSet/>
      <dgm:spPr/>
      <dgm:t>
        <a:bodyPr/>
        <a:lstStyle/>
        <a:p>
          <a:endParaRPr lang="en-US"/>
        </a:p>
      </dgm:t>
    </dgm:pt>
    <dgm:pt modelId="{7552FDB5-8C4D-4F0C-9EA4-B740C77C68F4}" type="sibTrans" cxnId="{AF8E5799-02C2-4468-8258-B4AE3DBBF868}">
      <dgm:prSet/>
      <dgm:spPr/>
      <dgm:t>
        <a:bodyPr/>
        <a:lstStyle/>
        <a:p>
          <a:endParaRPr lang="en-US"/>
        </a:p>
      </dgm:t>
    </dgm:pt>
    <dgm:pt modelId="{1A503C9A-E99E-4AAA-A4BA-AC3E2508CC3B}">
      <dgm:prSet/>
      <dgm:spPr/>
      <dgm:t>
        <a:bodyPr/>
        <a:lstStyle/>
        <a:p>
          <a:r>
            <a:rPr lang="en-US" dirty="0"/>
            <a:t>New Maine Employment Laws</a:t>
          </a:r>
        </a:p>
      </dgm:t>
    </dgm:pt>
    <dgm:pt modelId="{E5AB207A-3C31-496D-B0D8-CA6ECB28B0D2}" type="parTrans" cxnId="{56D54A59-7DF4-48C0-AF2B-05F37DD49D91}">
      <dgm:prSet/>
      <dgm:spPr/>
      <dgm:t>
        <a:bodyPr/>
        <a:lstStyle/>
        <a:p>
          <a:endParaRPr lang="en-US"/>
        </a:p>
      </dgm:t>
    </dgm:pt>
    <dgm:pt modelId="{C8B333ED-72FA-4107-9B9D-4BD7D707F25A}" type="sibTrans" cxnId="{56D54A59-7DF4-48C0-AF2B-05F37DD49D91}">
      <dgm:prSet/>
      <dgm:spPr/>
      <dgm:t>
        <a:bodyPr/>
        <a:lstStyle/>
        <a:p>
          <a:endParaRPr lang="en-US"/>
        </a:p>
      </dgm:t>
    </dgm:pt>
    <dgm:pt modelId="{DF167562-1605-42AE-AB00-B4BC1B537ADE}">
      <dgm:prSet/>
      <dgm:spPr/>
      <dgm:t>
        <a:bodyPr/>
        <a:lstStyle/>
        <a:p>
          <a:r>
            <a:rPr lang="en-US" dirty="0"/>
            <a:t>Federal Employment Updates (EEOC, DOJ, NLRB) </a:t>
          </a:r>
        </a:p>
      </dgm:t>
    </dgm:pt>
    <dgm:pt modelId="{25E5A400-7002-45DA-A22B-76996A91BE86}" type="parTrans" cxnId="{3C17F671-6A59-41CC-BCAC-73349371D37F}">
      <dgm:prSet/>
      <dgm:spPr/>
      <dgm:t>
        <a:bodyPr/>
        <a:lstStyle/>
        <a:p>
          <a:endParaRPr lang="en-US"/>
        </a:p>
      </dgm:t>
    </dgm:pt>
    <dgm:pt modelId="{1684890E-F1B6-4F56-A5C4-5B5F088C4906}" type="sibTrans" cxnId="{3C17F671-6A59-41CC-BCAC-73349371D37F}">
      <dgm:prSet/>
      <dgm:spPr/>
      <dgm:t>
        <a:bodyPr/>
        <a:lstStyle/>
        <a:p>
          <a:endParaRPr lang="en-US"/>
        </a:p>
      </dgm:t>
    </dgm:pt>
    <dgm:pt modelId="{B1F72374-247D-4568-9043-7A45D86F7F65}">
      <dgm:prSet/>
      <dgm:spPr/>
      <dgm:t>
        <a:bodyPr/>
        <a:lstStyle/>
        <a:p>
          <a:r>
            <a:rPr lang="en-US" dirty="0"/>
            <a:t>Employment Litigation </a:t>
          </a:r>
        </a:p>
      </dgm:t>
    </dgm:pt>
    <dgm:pt modelId="{F2043398-FF34-4748-B35C-18863B629EA9}" type="parTrans" cxnId="{3102F175-4DB5-4B1E-8210-BD2B95021AA6}">
      <dgm:prSet/>
      <dgm:spPr/>
      <dgm:t>
        <a:bodyPr/>
        <a:lstStyle/>
        <a:p>
          <a:endParaRPr lang="en-US"/>
        </a:p>
      </dgm:t>
    </dgm:pt>
    <dgm:pt modelId="{DA955FF6-AA21-4145-86D6-B80723788C57}" type="sibTrans" cxnId="{3102F175-4DB5-4B1E-8210-BD2B95021AA6}">
      <dgm:prSet/>
      <dgm:spPr/>
      <dgm:t>
        <a:bodyPr/>
        <a:lstStyle/>
        <a:p>
          <a:endParaRPr lang="en-US"/>
        </a:p>
      </dgm:t>
    </dgm:pt>
    <dgm:pt modelId="{C9D67A5C-E295-45D0-910F-1362570D2D3C}">
      <dgm:prSet/>
      <dgm:spPr/>
      <dgm:t>
        <a:bodyPr/>
        <a:lstStyle/>
        <a:p>
          <a:r>
            <a:rPr lang="en-US" dirty="0"/>
            <a:t>Preparing for Immigration Enforcement</a:t>
          </a:r>
        </a:p>
      </dgm:t>
    </dgm:pt>
    <dgm:pt modelId="{635205EB-1522-4728-AFB4-36AA37CCF491}" type="parTrans" cxnId="{6382C879-B622-4738-9444-E6DA28089024}">
      <dgm:prSet/>
      <dgm:spPr/>
      <dgm:t>
        <a:bodyPr/>
        <a:lstStyle/>
        <a:p>
          <a:endParaRPr lang="en-US"/>
        </a:p>
      </dgm:t>
    </dgm:pt>
    <dgm:pt modelId="{B665E0F6-C459-4AE1-AFB5-99D658F38A39}" type="sibTrans" cxnId="{6382C879-B622-4738-9444-E6DA28089024}">
      <dgm:prSet/>
      <dgm:spPr/>
      <dgm:t>
        <a:bodyPr/>
        <a:lstStyle/>
        <a:p>
          <a:endParaRPr lang="en-US"/>
        </a:p>
      </dgm:t>
    </dgm:pt>
    <dgm:pt modelId="{0773F4FD-00C0-4F85-A596-15EEB2A83630}" type="pres">
      <dgm:prSet presAssocID="{CE4FED83-A579-41FC-822B-10349144576F}" presName="vert0" presStyleCnt="0">
        <dgm:presLayoutVars>
          <dgm:dir/>
          <dgm:animOne val="branch"/>
          <dgm:animLvl val="lvl"/>
        </dgm:presLayoutVars>
      </dgm:prSet>
      <dgm:spPr/>
    </dgm:pt>
    <dgm:pt modelId="{34ED98A8-C88B-46E6-B425-05BF0AB8774B}" type="pres">
      <dgm:prSet presAssocID="{5433D520-86D4-4D1C-AC0D-4B97FB4AAECC}" presName="thickLine" presStyleLbl="alignNode1" presStyleIdx="0" presStyleCnt="5"/>
      <dgm:spPr/>
    </dgm:pt>
    <dgm:pt modelId="{D5C97B09-BFA1-4EEF-81A0-A2168CC3012A}" type="pres">
      <dgm:prSet presAssocID="{5433D520-86D4-4D1C-AC0D-4B97FB4AAECC}" presName="horz1" presStyleCnt="0"/>
      <dgm:spPr/>
    </dgm:pt>
    <dgm:pt modelId="{3A14B00D-D12E-4FDE-AB04-0CEC8B13597D}" type="pres">
      <dgm:prSet presAssocID="{5433D520-86D4-4D1C-AC0D-4B97FB4AAECC}" presName="tx1" presStyleLbl="revTx" presStyleIdx="0" presStyleCnt="5"/>
      <dgm:spPr/>
    </dgm:pt>
    <dgm:pt modelId="{728C8A20-841D-42C1-BE1B-6BD5F4EAD345}" type="pres">
      <dgm:prSet presAssocID="{5433D520-86D4-4D1C-AC0D-4B97FB4AAECC}" presName="vert1" presStyleCnt="0"/>
      <dgm:spPr/>
    </dgm:pt>
    <dgm:pt modelId="{DFDDE01C-60BA-4B92-9886-6D84F706FD98}" type="pres">
      <dgm:prSet presAssocID="{1A503C9A-E99E-4AAA-A4BA-AC3E2508CC3B}" presName="thickLine" presStyleLbl="alignNode1" presStyleIdx="1" presStyleCnt="5"/>
      <dgm:spPr/>
    </dgm:pt>
    <dgm:pt modelId="{A94FFEB8-7047-4B5F-AD6B-BE60EFA6A282}" type="pres">
      <dgm:prSet presAssocID="{1A503C9A-E99E-4AAA-A4BA-AC3E2508CC3B}" presName="horz1" presStyleCnt="0"/>
      <dgm:spPr/>
    </dgm:pt>
    <dgm:pt modelId="{8A736BF8-A0BA-4D05-B271-B7DFAA1724B0}" type="pres">
      <dgm:prSet presAssocID="{1A503C9A-E99E-4AAA-A4BA-AC3E2508CC3B}" presName="tx1" presStyleLbl="revTx" presStyleIdx="1" presStyleCnt="5"/>
      <dgm:spPr/>
    </dgm:pt>
    <dgm:pt modelId="{D4D800D7-C5DD-4BBC-B39C-AC68EE823977}" type="pres">
      <dgm:prSet presAssocID="{1A503C9A-E99E-4AAA-A4BA-AC3E2508CC3B}" presName="vert1" presStyleCnt="0"/>
      <dgm:spPr/>
    </dgm:pt>
    <dgm:pt modelId="{EA0944DE-AACD-458E-ADEA-FFD3A67C8977}" type="pres">
      <dgm:prSet presAssocID="{DF167562-1605-42AE-AB00-B4BC1B537ADE}" presName="thickLine" presStyleLbl="alignNode1" presStyleIdx="2" presStyleCnt="5"/>
      <dgm:spPr/>
    </dgm:pt>
    <dgm:pt modelId="{8014B09F-B854-4E57-899D-784F5B68A17A}" type="pres">
      <dgm:prSet presAssocID="{DF167562-1605-42AE-AB00-B4BC1B537ADE}" presName="horz1" presStyleCnt="0"/>
      <dgm:spPr/>
    </dgm:pt>
    <dgm:pt modelId="{C2CCCE71-7EDB-4B36-890D-5F56D0490453}" type="pres">
      <dgm:prSet presAssocID="{DF167562-1605-42AE-AB00-B4BC1B537ADE}" presName="tx1" presStyleLbl="revTx" presStyleIdx="2" presStyleCnt="5"/>
      <dgm:spPr/>
    </dgm:pt>
    <dgm:pt modelId="{2A61E4B4-344F-4FC0-B458-54F0C058F0AE}" type="pres">
      <dgm:prSet presAssocID="{DF167562-1605-42AE-AB00-B4BC1B537ADE}" presName="vert1" presStyleCnt="0"/>
      <dgm:spPr/>
    </dgm:pt>
    <dgm:pt modelId="{72D20A9E-E363-4C34-A19F-B3ABF420B2CC}" type="pres">
      <dgm:prSet presAssocID="{B1F72374-247D-4568-9043-7A45D86F7F65}" presName="thickLine" presStyleLbl="alignNode1" presStyleIdx="3" presStyleCnt="5"/>
      <dgm:spPr/>
    </dgm:pt>
    <dgm:pt modelId="{957A7C90-E9D8-4EEC-B4B7-42FED76A5012}" type="pres">
      <dgm:prSet presAssocID="{B1F72374-247D-4568-9043-7A45D86F7F65}" presName="horz1" presStyleCnt="0"/>
      <dgm:spPr/>
    </dgm:pt>
    <dgm:pt modelId="{9F8158CE-0294-4199-A823-AF8BD1E4E1DA}" type="pres">
      <dgm:prSet presAssocID="{B1F72374-247D-4568-9043-7A45D86F7F65}" presName="tx1" presStyleLbl="revTx" presStyleIdx="3" presStyleCnt="5"/>
      <dgm:spPr/>
    </dgm:pt>
    <dgm:pt modelId="{0A950A00-EE79-4459-8F9F-EE718E5D657C}" type="pres">
      <dgm:prSet presAssocID="{B1F72374-247D-4568-9043-7A45D86F7F65}" presName="vert1" presStyleCnt="0"/>
      <dgm:spPr/>
    </dgm:pt>
    <dgm:pt modelId="{ED43B2D7-497E-4D47-AC5D-85D4E9874A53}" type="pres">
      <dgm:prSet presAssocID="{C9D67A5C-E295-45D0-910F-1362570D2D3C}" presName="thickLine" presStyleLbl="alignNode1" presStyleIdx="4" presStyleCnt="5"/>
      <dgm:spPr/>
    </dgm:pt>
    <dgm:pt modelId="{44FC5B27-8C0E-40DA-B075-7D2E732E6C4E}" type="pres">
      <dgm:prSet presAssocID="{C9D67A5C-E295-45D0-910F-1362570D2D3C}" presName="horz1" presStyleCnt="0"/>
      <dgm:spPr/>
    </dgm:pt>
    <dgm:pt modelId="{7EFE8A38-8292-4C09-8D6E-04A2E6AA936F}" type="pres">
      <dgm:prSet presAssocID="{C9D67A5C-E295-45D0-910F-1362570D2D3C}" presName="tx1" presStyleLbl="revTx" presStyleIdx="4" presStyleCnt="5"/>
      <dgm:spPr/>
    </dgm:pt>
    <dgm:pt modelId="{E03E4BC2-6D89-48F7-B645-F404AE35CBC2}" type="pres">
      <dgm:prSet presAssocID="{C9D67A5C-E295-45D0-910F-1362570D2D3C}" presName="vert1" presStyleCnt="0"/>
      <dgm:spPr/>
    </dgm:pt>
  </dgm:ptLst>
  <dgm:cxnLst>
    <dgm:cxn modelId="{79BB0E65-6B18-4008-A46C-926E2368F597}" type="presOf" srcId="{1A503C9A-E99E-4AAA-A4BA-AC3E2508CC3B}" destId="{8A736BF8-A0BA-4D05-B271-B7DFAA1724B0}" srcOrd="0" destOrd="0" presId="urn:microsoft.com/office/officeart/2008/layout/LinedList"/>
    <dgm:cxn modelId="{3C17F671-6A59-41CC-BCAC-73349371D37F}" srcId="{CE4FED83-A579-41FC-822B-10349144576F}" destId="{DF167562-1605-42AE-AB00-B4BC1B537ADE}" srcOrd="2" destOrd="0" parTransId="{25E5A400-7002-45DA-A22B-76996A91BE86}" sibTransId="{1684890E-F1B6-4F56-A5C4-5B5F088C4906}"/>
    <dgm:cxn modelId="{3102F175-4DB5-4B1E-8210-BD2B95021AA6}" srcId="{CE4FED83-A579-41FC-822B-10349144576F}" destId="{B1F72374-247D-4568-9043-7A45D86F7F65}" srcOrd="3" destOrd="0" parTransId="{F2043398-FF34-4748-B35C-18863B629EA9}" sibTransId="{DA955FF6-AA21-4145-86D6-B80723788C57}"/>
    <dgm:cxn modelId="{746BB356-27C1-4ACA-A8DC-B04F813C858E}" type="presOf" srcId="{DF167562-1605-42AE-AB00-B4BC1B537ADE}" destId="{C2CCCE71-7EDB-4B36-890D-5F56D0490453}" srcOrd="0" destOrd="0" presId="urn:microsoft.com/office/officeart/2008/layout/LinedList"/>
    <dgm:cxn modelId="{EE955D79-DC38-45AC-ACA0-4A9F68E7F3F6}" type="presOf" srcId="{CE4FED83-A579-41FC-822B-10349144576F}" destId="{0773F4FD-00C0-4F85-A596-15EEB2A83630}" srcOrd="0" destOrd="0" presId="urn:microsoft.com/office/officeart/2008/layout/LinedList"/>
    <dgm:cxn modelId="{56D54A59-7DF4-48C0-AF2B-05F37DD49D91}" srcId="{CE4FED83-A579-41FC-822B-10349144576F}" destId="{1A503C9A-E99E-4AAA-A4BA-AC3E2508CC3B}" srcOrd="1" destOrd="0" parTransId="{E5AB207A-3C31-496D-B0D8-CA6ECB28B0D2}" sibTransId="{C8B333ED-72FA-4107-9B9D-4BD7D707F25A}"/>
    <dgm:cxn modelId="{6382C879-B622-4738-9444-E6DA28089024}" srcId="{CE4FED83-A579-41FC-822B-10349144576F}" destId="{C9D67A5C-E295-45D0-910F-1362570D2D3C}" srcOrd="4" destOrd="0" parTransId="{635205EB-1522-4728-AFB4-36AA37CCF491}" sibTransId="{B665E0F6-C459-4AE1-AFB5-99D658F38A39}"/>
    <dgm:cxn modelId="{3196DF93-A72C-4D70-815D-68F899278E8C}" type="presOf" srcId="{B1F72374-247D-4568-9043-7A45D86F7F65}" destId="{9F8158CE-0294-4199-A823-AF8BD1E4E1DA}" srcOrd="0" destOrd="0" presId="urn:microsoft.com/office/officeart/2008/layout/LinedList"/>
    <dgm:cxn modelId="{AF8E5799-02C2-4468-8258-B4AE3DBBF868}" srcId="{CE4FED83-A579-41FC-822B-10349144576F}" destId="{5433D520-86D4-4D1C-AC0D-4B97FB4AAECC}" srcOrd="0" destOrd="0" parTransId="{3185BE49-305F-4E9D-9380-40FE691FDD95}" sibTransId="{7552FDB5-8C4D-4F0C-9EA4-B740C77C68F4}"/>
    <dgm:cxn modelId="{C5984AEC-264D-49C9-AFE5-B5996D2F42D8}" type="presOf" srcId="{C9D67A5C-E295-45D0-910F-1362570D2D3C}" destId="{7EFE8A38-8292-4C09-8D6E-04A2E6AA936F}" srcOrd="0" destOrd="0" presId="urn:microsoft.com/office/officeart/2008/layout/LinedList"/>
    <dgm:cxn modelId="{F722D5F3-9B5B-44CA-94C4-09EC08010383}" type="presOf" srcId="{5433D520-86D4-4D1C-AC0D-4B97FB4AAECC}" destId="{3A14B00D-D12E-4FDE-AB04-0CEC8B13597D}" srcOrd="0" destOrd="0" presId="urn:microsoft.com/office/officeart/2008/layout/LinedList"/>
    <dgm:cxn modelId="{B64D5199-F28D-480C-9D3C-A30608C5ABAA}" type="presParOf" srcId="{0773F4FD-00C0-4F85-A596-15EEB2A83630}" destId="{34ED98A8-C88B-46E6-B425-05BF0AB8774B}" srcOrd="0" destOrd="0" presId="urn:microsoft.com/office/officeart/2008/layout/LinedList"/>
    <dgm:cxn modelId="{5527A466-D910-46DA-A081-B1F7238C666E}" type="presParOf" srcId="{0773F4FD-00C0-4F85-A596-15EEB2A83630}" destId="{D5C97B09-BFA1-4EEF-81A0-A2168CC3012A}" srcOrd="1" destOrd="0" presId="urn:microsoft.com/office/officeart/2008/layout/LinedList"/>
    <dgm:cxn modelId="{2824B024-E0F2-45E2-81AC-2F50E38F9627}" type="presParOf" srcId="{D5C97B09-BFA1-4EEF-81A0-A2168CC3012A}" destId="{3A14B00D-D12E-4FDE-AB04-0CEC8B13597D}" srcOrd="0" destOrd="0" presId="urn:microsoft.com/office/officeart/2008/layout/LinedList"/>
    <dgm:cxn modelId="{D70C81D5-FCE0-4DF2-9261-21917120A815}" type="presParOf" srcId="{D5C97B09-BFA1-4EEF-81A0-A2168CC3012A}" destId="{728C8A20-841D-42C1-BE1B-6BD5F4EAD345}" srcOrd="1" destOrd="0" presId="urn:microsoft.com/office/officeart/2008/layout/LinedList"/>
    <dgm:cxn modelId="{FFD35567-A1D0-460F-9AE2-2181C5F86E4D}" type="presParOf" srcId="{0773F4FD-00C0-4F85-A596-15EEB2A83630}" destId="{DFDDE01C-60BA-4B92-9886-6D84F706FD98}" srcOrd="2" destOrd="0" presId="urn:microsoft.com/office/officeart/2008/layout/LinedList"/>
    <dgm:cxn modelId="{241AEE42-1054-4166-B1CF-BF80CA242B9B}" type="presParOf" srcId="{0773F4FD-00C0-4F85-A596-15EEB2A83630}" destId="{A94FFEB8-7047-4B5F-AD6B-BE60EFA6A282}" srcOrd="3" destOrd="0" presId="urn:microsoft.com/office/officeart/2008/layout/LinedList"/>
    <dgm:cxn modelId="{06F0C6BE-CD97-4960-B1E7-39803CD8A704}" type="presParOf" srcId="{A94FFEB8-7047-4B5F-AD6B-BE60EFA6A282}" destId="{8A736BF8-A0BA-4D05-B271-B7DFAA1724B0}" srcOrd="0" destOrd="0" presId="urn:microsoft.com/office/officeart/2008/layout/LinedList"/>
    <dgm:cxn modelId="{A61FCA7A-0028-4D7A-B6F6-073EECA6F984}" type="presParOf" srcId="{A94FFEB8-7047-4B5F-AD6B-BE60EFA6A282}" destId="{D4D800D7-C5DD-4BBC-B39C-AC68EE823977}" srcOrd="1" destOrd="0" presId="urn:microsoft.com/office/officeart/2008/layout/LinedList"/>
    <dgm:cxn modelId="{53916F33-1F68-47A0-9571-31C690E23C58}" type="presParOf" srcId="{0773F4FD-00C0-4F85-A596-15EEB2A83630}" destId="{EA0944DE-AACD-458E-ADEA-FFD3A67C8977}" srcOrd="4" destOrd="0" presId="urn:microsoft.com/office/officeart/2008/layout/LinedList"/>
    <dgm:cxn modelId="{0CF7C727-097F-46F5-AF43-84EBCA36B501}" type="presParOf" srcId="{0773F4FD-00C0-4F85-A596-15EEB2A83630}" destId="{8014B09F-B854-4E57-899D-784F5B68A17A}" srcOrd="5" destOrd="0" presId="urn:microsoft.com/office/officeart/2008/layout/LinedList"/>
    <dgm:cxn modelId="{27A6867C-5055-4253-B021-5B8061FB9BE3}" type="presParOf" srcId="{8014B09F-B854-4E57-899D-784F5B68A17A}" destId="{C2CCCE71-7EDB-4B36-890D-5F56D0490453}" srcOrd="0" destOrd="0" presId="urn:microsoft.com/office/officeart/2008/layout/LinedList"/>
    <dgm:cxn modelId="{B7655E13-6379-45DC-BE1B-1C9A72EB9545}" type="presParOf" srcId="{8014B09F-B854-4E57-899D-784F5B68A17A}" destId="{2A61E4B4-344F-4FC0-B458-54F0C058F0AE}" srcOrd="1" destOrd="0" presId="urn:microsoft.com/office/officeart/2008/layout/LinedList"/>
    <dgm:cxn modelId="{A092ACB9-A11A-4AB4-BFAE-B25904B8E868}" type="presParOf" srcId="{0773F4FD-00C0-4F85-A596-15EEB2A83630}" destId="{72D20A9E-E363-4C34-A19F-B3ABF420B2CC}" srcOrd="6" destOrd="0" presId="urn:microsoft.com/office/officeart/2008/layout/LinedList"/>
    <dgm:cxn modelId="{EF0D292F-8F18-4B0C-A33F-69F1BB6E495E}" type="presParOf" srcId="{0773F4FD-00C0-4F85-A596-15EEB2A83630}" destId="{957A7C90-E9D8-4EEC-B4B7-42FED76A5012}" srcOrd="7" destOrd="0" presId="urn:microsoft.com/office/officeart/2008/layout/LinedList"/>
    <dgm:cxn modelId="{FDC2EA80-9528-4050-8165-467B4A6972EF}" type="presParOf" srcId="{957A7C90-E9D8-4EEC-B4B7-42FED76A5012}" destId="{9F8158CE-0294-4199-A823-AF8BD1E4E1DA}" srcOrd="0" destOrd="0" presId="urn:microsoft.com/office/officeart/2008/layout/LinedList"/>
    <dgm:cxn modelId="{98D1F390-83AF-4AA8-8B83-CD42EDFD94F5}" type="presParOf" srcId="{957A7C90-E9D8-4EEC-B4B7-42FED76A5012}" destId="{0A950A00-EE79-4459-8F9F-EE718E5D657C}" srcOrd="1" destOrd="0" presId="urn:microsoft.com/office/officeart/2008/layout/LinedList"/>
    <dgm:cxn modelId="{FA7F580B-0EE7-43F9-AB7E-C99FCC414780}" type="presParOf" srcId="{0773F4FD-00C0-4F85-A596-15EEB2A83630}" destId="{ED43B2D7-497E-4D47-AC5D-85D4E9874A53}" srcOrd="8" destOrd="0" presId="urn:microsoft.com/office/officeart/2008/layout/LinedList"/>
    <dgm:cxn modelId="{570ACBC4-674A-4AD4-9C97-D633D7F6775A}" type="presParOf" srcId="{0773F4FD-00C0-4F85-A596-15EEB2A83630}" destId="{44FC5B27-8C0E-40DA-B075-7D2E732E6C4E}" srcOrd="9" destOrd="0" presId="urn:microsoft.com/office/officeart/2008/layout/LinedList"/>
    <dgm:cxn modelId="{FD0235BB-13E2-4074-A126-F2A0CC9645B0}" type="presParOf" srcId="{44FC5B27-8C0E-40DA-B075-7D2E732E6C4E}" destId="{7EFE8A38-8292-4C09-8D6E-04A2E6AA936F}" srcOrd="0" destOrd="0" presId="urn:microsoft.com/office/officeart/2008/layout/LinedList"/>
    <dgm:cxn modelId="{8CFDA503-8A71-4ACF-8639-6AC86EF64157}" type="presParOf" srcId="{44FC5B27-8C0E-40DA-B075-7D2E732E6C4E}" destId="{E03E4BC2-6D89-48F7-B645-F404AE35CB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18DBE-E11D-4117-8F2A-F6FA1BF9DBDA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2D739-44CB-4F05-867A-20699666F51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Reasons for Leave</a:t>
          </a:r>
          <a:endParaRPr lang="en-US" dirty="0">
            <a:solidFill>
              <a:schemeClr val="tx1"/>
            </a:solidFill>
          </a:endParaRPr>
        </a:p>
      </dgm:t>
    </dgm:pt>
    <dgm:pt modelId="{50EC54F7-BCAF-411F-BF68-BA424401AB47}" type="parTrans" cxnId="{9ABF528B-3F12-4DA7-AD09-B9D896E508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DAC63D-382C-4E14-A2D1-891DE74F06D6}" type="sibTrans" cxnId="{9ABF528B-3F12-4DA7-AD09-B9D896E508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DF711F-11EF-45D8-B98C-56AF1451D1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Family Leave</a:t>
          </a:r>
        </a:p>
      </dgm:t>
    </dgm:pt>
    <dgm:pt modelId="{EDDD2B70-DFC1-4559-827B-360C67E091A1}" type="parTrans" cxnId="{B3FF1144-8243-4084-8F58-9813D8F110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80DE1D-0F8D-4FD7-AA8A-78D0BFC26BBC}" type="sibTrans" cxnId="{B3FF1144-8243-4084-8F58-9813D8F1106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5FEAF4-5D16-46E7-A650-5B56DBA6261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Medical Leave</a:t>
          </a:r>
        </a:p>
      </dgm:t>
    </dgm:pt>
    <dgm:pt modelId="{E4163C4B-206C-4F6A-AA1C-D012161F1F8D}" type="parTrans" cxnId="{10F13020-C8B5-4120-8CBE-EC64FA950D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B545E5-A4B4-4ACA-904D-BA2CEB7A73C2}" type="sibTrans" cxnId="{10F13020-C8B5-4120-8CBE-EC64FA950D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2D34A0-774D-4B5B-B8BE-B12552511D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Safe Leave</a:t>
          </a:r>
        </a:p>
      </dgm:t>
    </dgm:pt>
    <dgm:pt modelId="{A53295D1-81F4-4504-A518-998A2744BA39}" type="parTrans" cxnId="{C8A3B928-AD9A-4528-B7BE-B231EECDF9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DA1351-AF01-441F-857D-F7525B220288}" type="sibTrans" cxnId="{C8A3B928-AD9A-4528-B7BE-B231EECDF9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549169-BF56-498F-86E3-305D2FF0462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Military Deployment </a:t>
          </a:r>
        </a:p>
      </dgm:t>
    </dgm:pt>
    <dgm:pt modelId="{5D5F7241-1559-4A52-A7C0-E2F398FF6525}" type="parTrans" cxnId="{80A5D81D-F9D7-4A05-BC87-CC7F7BA6C3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F9D633-C59E-44EB-86F9-0D88B4CA3FBD}" type="sibTrans" cxnId="{80A5D81D-F9D7-4A05-BC87-CC7F7BA6C3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B85259-BE3C-4B3D-A7F7-8F09E38ACDCC}" type="pres">
      <dgm:prSet presAssocID="{D4118DBE-E11D-4117-8F2A-F6FA1BF9DBD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B4907E-1BED-4337-9EB8-A1F70D0501C9}" type="pres">
      <dgm:prSet presAssocID="{68A2D739-44CB-4F05-867A-20699666F51F}" presName="hierRoot1" presStyleCnt="0">
        <dgm:presLayoutVars>
          <dgm:hierBranch val="init"/>
        </dgm:presLayoutVars>
      </dgm:prSet>
      <dgm:spPr/>
    </dgm:pt>
    <dgm:pt modelId="{A2F1AD7A-A97D-4DEF-93D5-7D8F3396417F}" type="pres">
      <dgm:prSet presAssocID="{68A2D739-44CB-4F05-867A-20699666F51F}" presName="rootComposite1" presStyleCnt="0"/>
      <dgm:spPr/>
    </dgm:pt>
    <dgm:pt modelId="{875CCF68-89EF-4983-B661-FB3339ECC669}" type="pres">
      <dgm:prSet presAssocID="{68A2D739-44CB-4F05-867A-20699666F51F}" presName="rootText1" presStyleLbl="alignAcc1" presStyleIdx="0" presStyleCnt="0">
        <dgm:presLayoutVars>
          <dgm:chPref val="3"/>
        </dgm:presLayoutVars>
      </dgm:prSet>
      <dgm:spPr/>
    </dgm:pt>
    <dgm:pt modelId="{77F16319-4A5E-4947-A517-13ED3F264448}" type="pres">
      <dgm:prSet presAssocID="{68A2D739-44CB-4F05-867A-20699666F51F}" presName="topArc1" presStyleLbl="parChTrans1D1" presStyleIdx="0" presStyleCnt="10"/>
      <dgm:spPr/>
    </dgm:pt>
    <dgm:pt modelId="{B67A62EB-119F-43B3-8479-971F4AB34B66}" type="pres">
      <dgm:prSet presAssocID="{68A2D739-44CB-4F05-867A-20699666F51F}" presName="bottomArc1" presStyleLbl="parChTrans1D1" presStyleIdx="1" presStyleCnt="10"/>
      <dgm:spPr/>
    </dgm:pt>
    <dgm:pt modelId="{F70F2EFB-221F-4A58-9E37-B711668595D5}" type="pres">
      <dgm:prSet presAssocID="{68A2D739-44CB-4F05-867A-20699666F51F}" presName="topConnNode1" presStyleLbl="node1" presStyleIdx="0" presStyleCnt="0"/>
      <dgm:spPr/>
    </dgm:pt>
    <dgm:pt modelId="{E07DD17B-8E3B-454A-A3E0-CE79ACF036E2}" type="pres">
      <dgm:prSet presAssocID="{68A2D739-44CB-4F05-867A-20699666F51F}" presName="hierChild2" presStyleCnt="0"/>
      <dgm:spPr/>
    </dgm:pt>
    <dgm:pt modelId="{276C8750-6D60-4924-88AB-5566E1659C3B}" type="pres">
      <dgm:prSet presAssocID="{EDDD2B70-DFC1-4559-827B-360C67E091A1}" presName="Name28" presStyleLbl="parChTrans1D2" presStyleIdx="0" presStyleCnt="4"/>
      <dgm:spPr/>
    </dgm:pt>
    <dgm:pt modelId="{DEC9CDD2-A96C-4ED3-86DD-D39AA30AEB4A}" type="pres">
      <dgm:prSet presAssocID="{64DF711F-11EF-45D8-B98C-56AF1451D156}" presName="hierRoot2" presStyleCnt="0">
        <dgm:presLayoutVars>
          <dgm:hierBranch val="init"/>
        </dgm:presLayoutVars>
      </dgm:prSet>
      <dgm:spPr/>
    </dgm:pt>
    <dgm:pt modelId="{552B98A5-C586-4E2C-9262-55AC767BD12E}" type="pres">
      <dgm:prSet presAssocID="{64DF711F-11EF-45D8-B98C-56AF1451D156}" presName="rootComposite2" presStyleCnt="0"/>
      <dgm:spPr/>
    </dgm:pt>
    <dgm:pt modelId="{C07EF741-DF69-44DB-B380-C00DDFD09784}" type="pres">
      <dgm:prSet presAssocID="{64DF711F-11EF-45D8-B98C-56AF1451D156}" presName="rootText2" presStyleLbl="alignAcc1" presStyleIdx="0" presStyleCnt="0">
        <dgm:presLayoutVars>
          <dgm:chPref val="3"/>
        </dgm:presLayoutVars>
      </dgm:prSet>
      <dgm:spPr/>
    </dgm:pt>
    <dgm:pt modelId="{A175BE8B-CFFB-48FF-82C3-68682864643A}" type="pres">
      <dgm:prSet presAssocID="{64DF711F-11EF-45D8-B98C-56AF1451D156}" presName="topArc2" presStyleLbl="parChTrans1D1" presStyleIdx="2" presStyleCnt="10"/>
      <dgm:spPr/>
    </dgm:pt>
    <dgm:pt modelId="{C921070D-3EC0-4382-8253-EBA90B16B4B6}" type="pres">
      <dgm:prSet presAssocID="{64DF711F-11EF-45D8-B98C-56AF1451D156}" presName="bottomArc2" presStyleLbl="parChTrans1D1" presStyleIdx="3" presStyleCnt="10"/>
      <dgm:spPr/>
    </dgm:pt>
    <dgm:pt modelId="{AB4274C0-F0B1-47AB-B5D6-D81B5625D951}" type="pres">
      <dgm:prSet presAssocID="{64DF711F-11EF-45D8-B98C-56AF1451D156}" presName="topConnNode2" presStyleLbl="node2" presStyleIdx="0" presStyleCnt="0"/>
      <dgm:spPr/>
    </dgm:pt>
    <dgm:pt modelId="{B3A65582-7970-4BCF-8EAC-79DC4A4F313E}" type="pres">
      <dgm:prSet presAssocID="{64DF711F-11EF-45D8-B98C-56AF1451D156}" presName="hierChild4" presStyleCnt="0"/>
      <dgm:spPr/>
    </dgm:pt>
    <dgm:pt modelId="{EB85CBCE-DA20-48D0-8F92-17C38BC4E055}" type="pres">
      <dgm:prSet presAssocID="{64DF711F-11EF-45D8-B98C-56AF1451D156}" presName="hierChild5" presStyleCnt="0"/>
      <dgm:spPr/>
    </dgm:pt>
    <dgm:pt modelId="{9F373F7E-6592-4A64-8CB5-A52C32E1270D}" type="pres">
      <dgm:prSet presAssocID="{E4163C4B-206C-4F6A-AA1C-D012161F1F8D}" presName="Name28" presStyleLbl="parChTrans1D2" presStyleIdx="1" presStyleCnt="4"/>
      <dgm:spPr/>
    </dgm:pt>
    <dgm:pt modelId="{5C59AA85-8085-41BA-9032-46B03F1AB60E}" type="pres">
      <dgm:prSet presAssocID="{325FEAF4-5D16-46E7-A650-5B56DBA6261F}" presName="hierRoot2" presStyleCnt="0">
        <dgm:presLayoutVars>
          <dgm:hierBranch val="init"/>
        </dgm:presLayoutVars>
      </dgm:prSet>
      <dgm:spPr/>
    </dgm:pt>
    <dgm:pt modelId="{08C72D9D-AA04-4BBC-8E30-F471090D925F}" type="pres">
      <dgm:prSet presAssocID="{325FEAF4-5D16-46E7-A650-5B56DBA6261F}" presName="rootComposite2" presStyleCnt="0"/>
      <dgm:spPr/>
    </dgm:pt>
    <dgm:pt modelId="{F6A99EE4-D0C7-4E23-AF09-7D928F1312E3}" type="pres">
      <dgm:prSet presAssocID="{325FEAF4-5D16-46E7-A650-5B56DBA6261F}" presName="rootText2" presStyleLbl="alignAcc1" presStyleIdx="0" presStyleCnt="0">
        <dgm:presLayoutVars>
          <dgm:chPref val="3"/>
        </dgm:presLayoutVars>
      </dgm:prSet>
      <dgm:spPr/>
    </dgm:pt>
    <dgm:pt modelId="{82F8696A-A143-4344-AFC2-A1F3FFEA03E2}" type="pres">
      <dgm:prSet presAssocID="{325FEAF4-5D16-46E7-A650-5B56DBA6261F}" presName="topArc2" presStyleLbl="parChTrans1D1" presStyleIdx="4" presStyleCnt="10"/>
      <dgm:spPr/>
    </dgm:pt>
    <dgm:pt modelId="{E5047507-7294-4F8B-A2CC-BAB16CD418E9}" type="pres">
      <dgm:prSet presAssocID="{325FEAF4-5D16-46E7-A650-5B56DBA6261F}" presName="bottomArc2" presStyleLbl="parChTrans1D1" presStyleIdx="5" presStyleCnt="10"/>
      <dgm:spPr/>
    </dgm:pt>
    <dgm:pt modelId="{D94331EF-83E8-4105-B6FA-B3CD369086B9}" type="pres">
      <dgm:prSet presAssocID="{325FEAF4-5D16-46E7-A650-5B56DBA6261F}" presName="topConnNode2" presStyleLbl="node2" presStyleIdx="0" presStyleCnt="0"/>
      <dgm:spPr/>
    </dgm:pt>
    <dgm:pt modelId="{464BC6AC-E330-4478-B9EA-E72CBF2972F4}" type="pres">
      <dgm:prSet presAssocID="{325FEAF4-5D16-46E7-A650-5B56DBA6261F}" presName="hierChild4" presStyleCnt="0"/>
      <dgm:spPr/>
    </dgm:pt>
    <dgm:pt modelId="{ADEC9E83-DA09-4EDE-81C4-DE923B43F0B7}" type="pres">
      <dgm:prSet presAssocID="{325FEAF4-5D16-46E7-A650-5B56DBA6261F}" presName="hierChild5" presStyleCnt="0"/>
      <dgm:spPr/>
    </dgm:pt>
    <dgm:pt modelId="{4ED1A112-C3E0-4548-8D11-F8E7F53EAE83}" type="pres">
      <dgm:prSet presAssocID="{A53295D1-81F4-4504-A518-998A2744BA39}" presName="Name28" presStyleLbl="parChTrans1D2" presStyleIdx="2" presStyleCnt="4"/>
      <dgm:spPr/>
    </dgm:pt>
    <dgm:pt modelId="{2262DBF3-91B3-4CAF-B34E-71D09E6FAC6E}" type="pres">
      <dgm:prSet presAssocID="{FE2D34A0-774D-4B5B-B8BE-B12552511D4D}" presName="hierRoot2" presStyleCnt="0">
        <dgm:presLayoutVars>
          <dgm:hierBranch val="init"/>
        </dgm:presLayoutVars>
      </dgm:prSet>
      <dgm:spPr/>
    </dgm:pt>
    <dgm:pt modelId="{5ACB4C94-7069-4FD3-9DC5-0C336AA018D6}" type="pres">
      <dgm:prSet presAssocID="{FE2D34A0-774D-4B5B-B8BE-B12552511D4D}" presName="rootComposite2" presStyleCnt="0"/>
      <dgm:spPr/>
    </dgm:pt>
    <dgm:pt modelId="{F7912D46-9F9A-4A65-BE98-B671840B7C32}" type="pres">
      <dgm:prSet presAssocID="{FE2D34A0-774D-4B5B-B8BE-B12552511D4D}" presName="rootText2" presStyleLbl="alignAcc1" presStyleIdx="0" presStyleCnt="0">
        <dgm:presLayoutVars>
          <dgm:chPref val="3"/>
        </dgm:presLayoutVars>
      </dgm:prSet>
      <dgm:spPr/>
    </dgm:pt>
    <dgm:pt modelId="{79E8B936-9856-4701-B8E2-5A446F270D76}" type="pres">
      <dgm:prSet presAssocID="{FE2D34A0-774D-4B5B-B8BE-B12552511D4D}" presName="topArc2" presStyleLbl="parChTrans1D1" presStyleIdx="6" presStyleCnt="10"/>
      <dgm:spPr/>
    </dgm:pt>
    <dgm:pt modelId="{CD299EF4-CE54-482F-A366-E520925CDDCA}" type="pres">
      <dgm:prSet presAssocID="{FE2D34A0-774D-4B5B-B8BE-B12552511D4D}" presName="bottomArc2" presStyleLbl="parChTrans1D1" presStyleIdx="7" presStyleCnt="10"/>
      <dgm:spPr/>
    </dgm:pt>
    <dgm:pt modelId="{C37BB535-3325-4EDA-9217-B63F2DB6C977}" type="pres">
      <dgm:prSet presAssocID="{FE2D34A0-774D-4B5B-B8BE-B12552511D4D}" presName="topConnNode2" presStyleLbl="node2" presStyleIdx="0" presStyleCnt="0"/>
      <dgm:spPr/>
    </dgm:pt>
    <dgm:pt modelId="{7D514856-C9DA-49F5-B057-019D3077FC7A}" type="pres">
      <dgm:prSet presAssocID="{FE2D34A0-774D-4B5B-B8BE-B12552511D4D}" presName="hierChild4" presStyleCnt="0"/>
      <dgm:spPr/>
    </dgm:pt>
    <dgm:pt modelId="{F81C2D0D-ADBA-4585-B643-8566774D600D}" type="pres">
      <dgm:prSet presAssocID="{FE2D34A0-774D-4B5B-B8BE-B12552511D4D}" presName="hierChild5" presStyleCnt="0"/>
      <dgm:spPr/>
    </dgm:pt>
    <dgm:pt modelId="{8CB42E71-B120-4162-A441-9577AC53267B}" type="pres">
      <dgm:prSet presAssocID="{5D5F7241-1559-4A52-A7C0-E2F398FF6525}" presName="Name28" presStyleLbl="parChTrans1D2" presStyleIdx="3" presStyleCnt="4"/>
      <dgm:spPr/>
    </dgm:pt>
    <dgm:pt modelId="{8C0C2169-83B9-472A-A81E-21F3B86CF185}" type="pres">
      <dgm:prSet presAssocID="{5D549169-BF56-498F-86E3-305D2FF0462A}" presName="hierRoot2" presStyleCnt="0">
        <dgm:presLayoutVars>
          <dgm:hierBranch val="init"/>
        </dgm:presLayoutVars>
      </dgm:prSet>
      <dgm:spPr/>
    </dgm:pt>
    <dgm:pt modelId="{E2D205A7-6548-4BEC-AD43-D26AD70374BA}" type="pres">
      <dgm:prSet presAssocID="{5D549169-BF56-498F-86E3-305D2FF0462A}" presName="rootComposite2" presStyleCnt="0"/>
      <dgm:spPr/>
    </dgm:pt>
    <dgm:pt modelId="{25C5972A-D97A-49E5-A508-333BC408FE79}" type="pres">
      <dgm:prSet presAssocID="{5D549169-BF56-498F-86E3-305D2FF0462A}" presName="rootText2" presStyleLbl="alignAcc1" presStyleIdx="0" presStyleCnt="0">
        <dgm:presLayoutVars>
          <dgm:chPref val="3"/>
        </dgm:presLayoutVars>
      </dgm:prSet>
      <dgm:spPr/>
    </dgm:pt>
    <dgm:pt modelId="{DAEA9858-9254-4B11-A3F8-7DCD93E861A6}" type="pres">
      <dgm:prSet presAssocID="{5D549169-BF56-498F-86E3-305D2FF0462A}" presName="topArc2" presStyleLbl="parChTrans1D1" presStyleIdx="8" presStyleCnt="10"/>
      <dgm:spPr/>
    </dgm:pt>
    <dgm:pt modelId="{EA4804A9-D239-4EAC-BAD9-1E0764DFE07D}" type="pres">
      <dgm:prSet presAssocID="{5D549169-BF56-498F-86E3-305D2FF0462A}" presName="bottomArc2" presStyleLbl="parChTrans1D1" presStyleIdx="9" presStyleCnt="10"/>
      <dgm:spPr/>
    </dgm:pt>
    <dgm:pt modelId="{252D9006-D1DF-4C17-ACC7-0EF923157D8C}" type="pres">
      <dgm:prSet presAssocID="{5D549169-BF56-498F-86E3-305D2FF0462A}" presName="topConnNode2" presStyleLbl="node2" presStyleIdx="0" presStyleCnt="0"/>
      <dgm:spPr/>
    </dgm:pt>
    <dgm:pt modelId="{0666BC61-868C-4571-9167-749B0EAADA6F}" type="pres">
      <dgm:prSet presAssocID="{5D549169-BF56-498F-86E3-305D2FF0462A}" presName="hierChild4" presStyleCnt="0"/>
      <dgm:spPr/>
    </dgm:pt>
    <dgm:pt modelId="{3E431C4B-266A-498C-B4F0-031ED762A489}" type="pres">
      <dgm:prSet presAssocID="{5D549169-BF56-498F-86E3-305D2FF0462A}" presName="hierChild5" presStyleCnt="0"/>
      <dgm:spPr/>
    </dgm:pt>
    <dgm:pt modelId="{59B2396A-CB80-4D54-8070-BA7273518E18}" type="pres">
      <dgm:prSet presAssocID="{68A2D739-44CB-4F05-867A-20699666F51F}" presName="hierChild3" presStyleCnt="0"/>
      <dgm:spPr/>
    </dgm:pt>
  </dgm:ptLst>
  <dgm:cxnLst>
    <dgm:cxn modelId="{B67C290C-7CC6-486A-95D1-B6EF442917C9}" type="presOf" srcId="{68A2D739-44CB-4F05-867A-20699666F51F}" destId="{875CCF68-89EF-4983-B661-FB3339ECC669}" srcOrd="0" destOrd="0" presId="urn:microsoft.com/office/officeart/2008/layout/HalfCircleOrganizationChart"/>
    <dgm:cxn modelId="{DA9B5F10-5317-47DA-9CCE-B2FCC6E48EA3}" type="presOf" srcId="{5D549169-BF56-498F-86E3-305D2FF0462A}" destId="{252D9006-D1DF-4C17-ACC7-0EF923157D8C}" srcOrd="1" destOrd="0" presId="urn:microsoft.com/office/officeart/2008/layout/HalfCircleOrganizationChart"/>
    <dgm:cxn modelId="{80A5D81D-F9D7-4A05-BC87-CC7F7BA6C38B}" srcId="{68A2D739-44CB-4F05-867A-20699666F51F}" destId="{5D549169-BF56-498F-86E3-305D2FF0462A}" srcOrd="3" destOrd="0" parTransId="{5D5F7241-1559-4A52-A7C0-E2F398FF6525}" sibTransId="{BEF9D633-C59E-44EB-86F9-0D88B4CA3FBD}"/>
    <dgm:cxn modelId="{10F13020-C8B5-4120-8CBE-EC64FA950DE9}" srcId="{68A2D739-44CB-4F05-867A-20699666F51F}" destId="{325FEAF4-5D16-46E7-A650-5B56DBA6261F}" srcOrd="1" destOrd="0" parTransId="{E4163C4B-206C-4F6A-AA1C-D012161F1F8D}" sibTransId="{4EB545E5-A4B4-4ACA-904D-BA2CEB7A73C2}"/>
    <dgm:cxn modelId="{C8A3B928-AD9A-4528-B7BE-B231EECDF94C}" srcId="{68A2D739-44CB-4F05-867A-20699666F51F}" destId="{FE2D34A0-774D-4B5B-B8BE-B12552511D4D}" srcOrd="2" destOrd="0" parTransId="{A53295D1-81F4-4504-A518-998A2744BA39}" sibTransId="{EBDA1351-AF01-441F-857D-F7525B220288}"/>
    <dgm:cxn modelId="{B3FF1144-8243-4084-8F58-9813D8F1106B}" srcId="{68A2D739-44CB-4F05-867A-20699666F51F}" destId="{64DF711F-11EF-45D8-B98C-56AF1451D156}" srcOrd="0" destOrd="0" parTransId="{EDDD2B70-DFC1-4559-827B-360C67E091A1}" sibTransId="{1380DE1D-0F8D-4FD7-AA8A-78D0BFC26BBC}"/>
    <dgm:cxn modelId="{44DB2E47-AF34-4D6C-99FF-6A185AC1C4BB}" type="presOf" srcId="{64DF711F-11EF-45D8-B98C-56AF1451D156}" destId="{C07EF741-DF69-44DB-B380-C00DDFD09784}" srcOrd="0" destOrd="0" presId="urn:microsoft.com/office/officeart/2008/layout/HalfCircleOrganizationChart"/>
    <dgm:cxn modelId="{2AD5C256-7CF9-4404-AAF3-710B35222ED8}" type="presOf" srcId="{FE2D34A0-774D-4B5B-B8BE-B12552511D4D}" destId="{F7912D46-9F9A-4A65-BE98-B671840B7C32}" srcOrd="0" destOrd="0" presId="urn:microsoft.com/office/officeart/2008/layout/HalfCircleOrganizationChart"/>
    <dgm:cxn modelId="{B464BA85-A800-4EA0-8834-BC9758D0C941}" type="presOf" srcId="{EDDD2B70-DFC1-4559-827B-360C67E091A1}" destId="{276C8750-6D60-4924-88AB-5566E1659C3B}" srcOrd="0" destOrd="0" presId="urn:microsoft.com/office/officeart/2008/layout/HalfCircleOrganizationChart"/>
    <dgm:cxn modelId="{9ABF528B-3F12-4DA7-AD09-B9D896E508D8}" srcId="{D4118DBE-E11D-4117-8F2A-F6FA1BF9DBDA}" destId="{68A2D739-44CB-4F05-867A-20699666F51F}" srcOrd="0" destOrd="0" parTransId="{50EC54F7-BCAF-411F-BF68-BA424401AB47}" sibTransId="{13DAC63D-382C-4E14-A2D1-891DE74F06D6}"/>
    <dgm:cxn modelId="{74BF7097-084D-40ED-A72A-16219CDE865A}" type="presOf" srcId="{E4163C4B-206C-4F6A-AA1C-D012161F1F8D}" destId="{9F373F7E-6592-4A64-8CB5-A52C32E1270D}" srcOrd="0" destOrd="0" presId="urn:microsoft.com/office/officeart/2008/layout/HalfCircleOrganizationChart"/>
    <dgm:cxn modelId="{0394D2A7-7ECA-47FA-939B-25AF63795E82}" type="presOf" srcId="{325FEAF4-5D16-46E7-A650-5B56DBA6261F}" destId="{F6A99EE4-D0C7-4E23-AF09-7D928F1312E3}" srcOrd="0" destOrd="0" presId="urn:microsoft.com/office/officeart/2008/layout/HalfCircleOrganizationChart"/>
    <dgm:cxn modelId="{3A3683AC-830D-4C8E-A703-2CEDF650D2BE}" type="presOf" srcId="{FE2D34A0-774D-4B5B-B8BE-B12552511D4D}" destId="{C37BB535-3325-4EDA-9217-B63F2DB6C977}" srcOrd="1" destOrd="0" presId="urn:microsoft.com/office/officeart/2008/layout/HalfCircleOrganizationChart"/>
    <dgm:cxn modelId="{A3989DB7-0A5E-4E7E-A197-297D2BFACD3F}" type="presOf" srcId="{68A2D739-44CB-4F05-867A-20699666F51F}" destId="{F70F2EFB-221F-4A58-9E37-B711668595D5}" srcOrd="1" destOrd="0" presId="urn:microsoft.com/office/officeart/2008/layout/HalfCircleOrganizationChart"/>
    <dgm:cxn modelId="{ECA38DBC-D243-46B2-B83A-6733CB6ACB33}" type="presOf" srcId="{5D549169-BF56-498F-86E3-305D2FF0462A}" destId="{25C5972A-D97A-49E5-A508-333BC408FE79}" srcOrd="0" destOrd="0" presId="urn:microsoft.com/office/officeart/2008/layout/HalfCircleOrganizationChart"/>
    <dgm:cxn modelId="{53DD88BE-B7C8-4B45-930E-5A1A985D2B1F}" type="presOf" srcId="{325FEAF4-5D16-46E7-A650-5B56DBA6261F}" destId="{D94331EF-83E8-4105-B6FA-B3CD369086B9}" srcOrd="1" destOrd="0" presId="urn:microsoft.com/office/officeart/2008/layout/HalfCircleOrganizationChart"/>
    <dgm:cxn modelId="{856D81C2-8B5A-4B0C-8C7A-9823D4E7F8A9}" type="presOf" srcId="{5D5F7241-1559-4A52-A7C0-E2F398FF6525}" destId="{8CB42E71-B120-4162-A441-9577AC53267B}" srcOrd="0" destOrd="0" presId="urn:microsoft.com/office/officeart/2008/layout/HalfCircleOrganizationChart"/>
    <dgm:cxn modelId="{476FDACC-D219-458A-8CA3-9D89398F5226}" type="presOf" srcId="{64DF711F-11EF-45D8-B98C-56AF1451D156}" destId="{AB4274C0-F0B1-47AB-B5D6-D81B5625D951}" srcOrd="1" destOrd="0" presId="urn:microsoft.com/office/officeart/2008/layout/HalfCircleOrganizationChart"/>
    <dgm:cxn modelId="{CB3E79D2-2812-4796-B33E-069479637A94}" type="presOf" srcId="{A53295D1-81F4-4504-A518-998A2744BA39}" destId="{4ED1A112-C3E0-4548-8D11-F8E7F53EAE83}" srcOrd="0" destOrd="0" presId="urn:microsoft.com/office/officeart/2008/layout/HalfCircleOrganizationChart"/>
    <dgm:cxn modelId="{9C2A10E3-CC17-4BB9-A628-73DB7A2678A6}" type="presOf" srcId="{D4118DBE-E11D-4117-8F2A-F6FA1BF9DBDA}" destId="{96B85259-BE3C-4B3D-A7F7-8F09E38ACDCC}" srcOrd="0" destOrd="0" presId="urn:microsoft.com/office/officeart/2008/layout/HalfCircleOrganizationChart"/>
    <dgm:cxn modelId="{467CC4E1-67C9-430F-9736-BA26D003305F}" type="presParOf" srcId="{96B85259-BE3C-4B3D-A7F7-8F09E38ACDCC}" destId="{62B4907E-1BED-4337-9EB8-A1F70D0501C9}" srcOrd="0" destOrd="0" presId="urn:microsoft.com/office/officeart/2008/layout/HalfCircleOrganizationChart"/>
    <dgm:cxn modelId="{BD450555-87BE-49B4-A7E6-741DA2141343}" type="presParOf" srcId="{62B4907E-1BED-4337-9EB8-A1F70D0501C9}" destId="{A2F1AD7A-A97D-4DEF-93D5-7D8F3396417F}" srcOrd="0" destOrd="0" presId="urn:microsoft.com/office/officeart/2008/layout/HalfCircleOrganizationChart"/>
    <dgm:cxn modelId="{D8114307-F5A0-4F93-A047-AA288527DC6B}" type="presParOf" srcId="{A2F1AD7A-A97D-4DEF-93D5-7D8F3396417F}" destId="{875CCF68-89EF-4983-B661-FB3339ECC669}" srcOrd="0" destOrd="0" presId="urn:microsoft.com/office/officeart/2008/layout/HalfCircleOrganizationChart"/>
    <dgm:cxn modelId="{89125B2A-73B6-4395-AE51-C4B4C2280ADD}" type="presParOf" srcId="{A2F1AD7A-A97D-4DEF-93D5-7D8F3396417F}" destId="{77F16319-4A5E-4947-A517-13ED3F264448}" srcOrd="1" destOrd="0" presId="urn:microsoft.com/office/officeart/2008/layout/HalfCircleOrganizationChart"/>
    <dgm:cxn modelId="{92BB7703-DE23-4E39-A55B-785ECD13A714}" type="presParOf" srcId="{A2F1AD7A-A97D-4DEF-93D5-7D8F3396417F}" destId="{B67A62EB-119F-43B3-8479-971F4AB34B66}" srcOrd="2" destOrd="0" presId="urn:microsoft.com/office/officeart/2008/layout/HalfCircleOrganizationChart"/>
    <dgm:cxn modelId="{7C60FD09-4C04-4D27-AEB9-DB685E4C0919}" type="presParOf" srcId="{A2F1AD7A-A97D-4DEF-93D5-7D8F3396417F}" destId="{F70F2EFB-221F-4A58-9E37-B711668595D5}" srcOrd="3" destOrd="0" presId="urn:microsoft.com/office/officeart/2008/layout/HalfCircleOrganizationChart"/>
    <dgm:cxn modelId="{2C7F5CE8-F4D8-4319-85D4-A8CC06E7A034}" type="presParOf" srcId="{62B4907E-1BED-4337-9EB8-A1F70D0501C9}" destId="{E07DD17B-8E3B-454A-A3E0-CE79ACF036E2}" srcOrd="1" destOrd="0" presId="urn:microsoft.com/office/officeart/2008/layout/HalfCircleOrganizationChart"/>
    <dgm:cxn modelId="{B221F160-D390-432A-8F8A-ACB3B3996F21}" type="presParOf" srcId="{E07DD17B-8E3B-454A-A3E0-CE79ACF036E2}" destId="{276C8750-6D60-4924-88AB-5566E1659C3B}" srcOrd="0" destOrd="0" presId="urn:microsoft.com/office/officeart/2008/layout/HalfCircleOrganizationChart"/>
    <dgm:cxn modelId="{4E37D0EA-CA92-4620-B0BF-E2721CDD5334}" type="presParOf" srcId="{E07DD17B-8E3B-454A-A3E0-CE79ACF036E2}" destId="{DEC9CDD2-A96C-4ED3-86DD-D39AA30AEB4A}" srcOrd="1" destOrd="0" presId="urn:microsoft.com/office/officeart/2008/layout/HalfCircleOrganizationChart"/>
    <dgm:cxn modelId="{1F19F4FB-CC91-45F7-BD0C-17569E927466}" type="presParOf" srcId="{DEC9CDD2-A96C-4ED3-86DD-D39AA30AEB4A}" destId="{552B98A5-C586-4E2C-9262-55AC767BD12E}" srcOrd="0" destOrd="0" presId="urn:microsoft.com/office/officeart/2008/layout/HalfCircleOrganizationChart"/>
    <dgm:cxn modelId="{EF7A4F35-2F2F-4645-B5B1-7205D912A8E2}" type="presParOf" srcId="{552B98A5-C586-4E2C-9262-55AC767BD12E}" destId="{C07EF741-DF69-44DB-B380-C00DDFD09784}" srcOrd="0" destOrd="0" presId="urn:microsoft.com/office/officeart/2008/layout/HalfCircleOrganizationChart"/>
    <dgm:cxn modelId="{86CA9E28-A875-4B3D-A1E7-312957D04487}" type="presParOf" srcId="{552B98A5-C586-4E2C-9262-55AC767BD12E}" destId="{A175BE8B-CFFB-48FF-82C3-68682864643A}" srcOrd="1" destOrd="0" presId="urn:microsoft.com/office/officeart/2008/layout/HalfCircleOrganizationChart"/>
    <dgm:cxn modelId="{55E21772-16D3-4601-B2BA-B5BB4574EB47}" type="presParOf" srcId="{552B98A5-C586-4E2C-9262-55AC767BD12E}" destId="{C921070D-3EC0-4382-8253-EBA90B16B4B6}" srcOrd="2" destOrd="0" presId="urn:microsoft.com/office/officeart/2008/layout/HalfCircleOrganizationChart"/>
    <dgm:cxn modelId="{0D4424EE-AE46-470E-AB48-C2E6154C99EC}" type="presParOf" srcId="{552B98A5-C586-4E2C-9262-55AC767BD12E}" destId="{AB4274C0-F0B1-47AB-B5D6-D81B5625D951}" srcOrd="3" destOrd="0" presId="urn:microsoft.com/office/officeart/2008/layout/HalfCircleOrganizationChart"/>
    <dgm:cxn modelId="{C0D30AB2-0B5A-4AAD-BD35-B2A023225E73}" type="presParOf" srcId="{DEC9CDD2-A96C-4ED3-86DD-D39AA30AEB4A}" destId="{B3A65582-7970-4BCF-8EAC-79DC4A4F313E}" srcOrd="1" destOrd="0" presId="urn:microsoft.com/office/officeart/2008/layout/HalfCircleOrganizationChart"/>
    <dgm:cxn modelId="{FBEFE44C-FBED-42EF-8A23-2601B05FB9F1}" type="presParOf" srcId="{DEC9CDD2-A96C-4ED3-86DD-D39AA30AEB4A}" destId="{EB85CBCE-DA20-48D0-8F92-17C38BC4E055}" srcOrd="2" destOrd="0" presId="urn:microsoft.com/office/officeart/2008/layout/HalfCircleOrganizationChart"/>
    <dgm:cxn modelId="{A341BB14-8827-440F-995F-F926394D9623}" type="presParOf" srcId="{E07DD17B-8E3B-454A-A3E0-CE79ACF036E2}" destId="{9F373F7E-6592-4A64-8CB5-A52C32E1270D}" srcOrd="2" destOrd="0" presId="urn:microsoft.com/office/officeart/2008/layout/HalfCircleOrganizationChart"/>
    <dgm:cxn modelId="{7BC5AF47-1F00-4840-A9C9-85CC53C0153B}" type="presParOf" srcId="{E07DD17B-8E3B-454A-A3E0-CE79ACF036E2}" destId="{5C59AA85-8085-41BA-9032-46B03F1AB60E}" srcOrd="3" destOrd="0" presId="urn:microsoft.com/office/officeart/2008/layout/HalfCircleOrganizationChart"/>
    <dgm:cxn modelId="{585CEC55-0F83-4162-870F-1718981F6781}" type="presParOf" srcId="{5C59AA85-8085-41BA-9032-46B03F1AB60E}" destId="{08C72D9D-AA04-4BBC-8E30-F471090D925F}" srcOrd="0" destOrd="0" presId="urn:microsoft.com/office/officeart/2008/layout/HalfCircleOrganizationChart"/>
    <dgm:cxn modelId="{44D67079-11B4-467E-8E47-2688B8C6EDF3}" type="presParOf" srcId="{08C72D9D-AA04-4BBC-8E30-F471090D925F}" destId="{F6A99EE4-D0C7-4E23-AF09-7D928F1312E3}" srcOrd="0" destOrd="0" presId="urn:microsoft.com/office/officeart/2008/layout/HalfCircleOrganizationChart"/>
    <dgm:cxn modelId="{C0A75954-34A0-4354-9920-25D73424965F}" type="presParOf" srcId="{08C72D9D-AA04-4BBC-8E30-F471090D925F}" destId="{82F8696A-A143-4344-AFC2-A1F3FFEA03E2}" srcOrd="1" destOrd="0" presId="urn:microsoft.com/office/officeart/2008/layout/HalfCircleOrganizationChart"/>
    <dgm:cxn modelId="{BED57DF0-6B89-4E5F-B2ED-0B06431147DF}" type="presParOf" srcId="{08C72D9D-AA04-4BBC-8E30-F471090D925F}" destId="{E5047507-7294-4F8B-A2CC-BAB16CD418E9}" srcOrd="2" destOrd="0" presId="urn:microsoft.com/office/officeart/2008/layout/HalfCircleOrganizationChart"/>
    <dgm:cxn modelId="{DB23B0C5-C80E-4340-9794-EB0A885C8BF4}" type="presParOf" srcId="{08C72D9D-AA04-4BBC-8E30-F471090D925F}" destId="{D94331EF-83E8-4105-B6FA-B3CD369086B9}" srcOrd="3" destOrd="0" presId="urn:microsoft.com/office/officeart/2008/layout/HalfCircleOrganizationChart"/>
    <dgm:cxn modelId="{936A29D7-0910-40E2-9F8A-54279315E254}" type="presParOf" srcId="{5C59AA85-8085-41BA-9032-46B03F1AB60E}" destId="{464BC6AC-E330-4478-B9EA-E72CBF2972F4}" srcOrd="1" destOrd="0" presId="urn:microsoft.com/office/officeart/2008/layout/HalfCircleOrganizationChart"/>
    <dgm:cxn modelId="{88B6D0B4-99D2-4E11-8FF6-AA61C9A8756D}" type="presParOf" srcId="{5C59AA85-8085-41BA-9032-46B03F1AB60E}" destId="{ADEC9E83-DA09-4EDE-81C4-DE923B43F0B7}" srcOrd="2" destOrd="0" presId="urn:microsoft.com/office/officeart/2008/layout/HalfCircleOrganizationChart"/>
    <dgm:cxn modelId="{4576BF4A-9C30-4443-888D-7FF3EED7D437}" type="presParOf" srcId="{E07DD17B-8E3B-454A-A3E0-CE79ACF036E2}" destId="{4ED1A112-C3E0-4548-8D11-F8E7F53EAE83}" srcOrd="4" destOrd="0" presId="urn:microsoft.com/office/officeart/2008/layout/HalfCircleOrganizationChart"/>
    <dgm:cxn modelId="{EE0A3A69-C0EA-487B-BD40-8A3AD355ABEC}" type="presParOf" srcId="{E07DD17B-8E3B-454A-A3E0-CE79ACF036E2}" destId="{2262DBF3-91B3-4CAF-B34E-71D09E6FAC6E}" srcOrd="5" destOrd="0" presId="urn:microsoft.com/office/officeart/2008/layout/HalfCircleOrganizationChart"/>
    <dgm:cxn modelId="{0B3230D5-59C6-418C-954F-2342532FEAC8}" type="presParOf" srcId="{2262DBF3-91B3-4CAF-B34E-71D09E6FAC6E}" destId="{5ACB4C94-7069-4FD3-9DC5-0C336AA018D6}" srcOrd="0" destOrd="0" presId="urn:microsoft.com/office/officeart/2008/layout/HalfCircleOrganizationChart"/>
    <dgm:cxn modelId="{EC6F1BA8-4FB8-40EA-9FB8-5940BE7ECC6B}" type="presParOf" srcId="{5ACB4C94-7069-4FD3-9DC5-0C336AA018D6}" destId="{F7912D46-9F9A-4A65-BE98-B671840B7C32}" srcOrd="0" destOrd="0" presId="urn:microsoft.com/office/officeart/2008/layout/HalfCircleOrganizationChart"/>
    <dgm:cxn modelId="{08E21177-03A5-436C-AFA2-02F34D5D8EBB}" type="presParOf" srcId="{5ACB4C94-7069-4FD3-9DC5-0C336AA018D6}" destId="{79E8B936-9856-4701-B8E2-5A446F270D76}" srcOrd="1" destOrd="0" presId="urn:microsoft.com/office/officeart/2008/layout/HalfCircleOrganizationChart"/>
    <dgm:cxn modelId="{27A5D738-CD2A-49AF-8357-B77E0CF5A72E}" type="presParOf" srcId="{5ACB4C94-7069-4FD3-9DC5-0C336AA018D6}" destId="{CD299EF4-CE54-482F-A366-E520925CDDCA}" srcOrd="2" destOrd="0" presId="urn:microsoft.com/office/officeart/2008/layout/HalfCircleOrganizationChart"/>
    <dgm:cxn modelId="{11409017-1F86-429E-B92F-1DD10F4F13E0}" type="presParOf" srcId="{5ACB4C94-7069-4FD3-9DC5-0C336AA018D6}" destId="{C37BB535-3325-4EDA-9217-B63F2DB6C977}" srcOrd="3" destOrd="0" presId="urn:microsoft.com/office/officeart/2008/layout/HalfCircleOrganizationChart"/>
    <dgm:cxn modelId="{9F3BF1C7-9DE6-4269-96EF-33E0AADA670D}" type="presParOf" srcId="{2262DBF3-91B3-4CAF-B34E-71D09E6FAC6E}" destId="{7D514856-C9DA-49F5-B057-019D3077FC7A}" srcOrd="1" destOrd="0" presId="urn:microsoft.com/office/officeart/2008/layout/HalfCircleOrganizationChart"/>
    <dgm:cxn modelId="{3BE1C3EF-77D7-4977-86FB-D3AB81701D8C}" type="presParOf" srcId="{2262DBF3-91B3-4CAF-B34E-71D09E6FAC6E}" destId="{F81C2D0D-ADBA-4585-B643-8566774D600D}" srcOrd="2" destOrd="0" presId="urn:microsoft.com/office/officeart/2008/layout/HalfCircleOrganizationChart"/>
    <dgm:cxn modelId="{502FF575-9033-476C-9D2F-7B1CA5409151}" type="presParOf" srcId="{E07DD17B-8E3B-454A-A3E0-CE79ACF036E2}" destId="{8CB42E71-B120-4162-A441-9577AC53267B}" srcOrd="6" destOrd="0" presId="urn:microsoft.com/office/officeart/2008/layout/HalfCircleOrganizationChart"/>
    <dgm:cxn modelId="{7A48710D-67E5-45C7-918E-5657E0CA3527}" type="presParOf" srcId="{E07DD17B-8E3B-454A-A3E0-CE79ACF036E2}" destId="{8C0C2169-83B9-472A-A81E-21F3B86CF185}" srcOrd="7" destOrd="0" presId="urn:microsoft.com/office/officeart/2008/layout/HalfCircleOrganizationChart"/>
    <dgm:cxn modelId="{9E5826C2-2167-4391-BC7E-6241279C2BD7}" type="presParOf" srcId="{8C0C2169-83B9-472A-A81E-21F3B86CF185}" destId="{E2D205A7-6548-4BEC-AD43-D26AD70374BA}" srcOrd="0" destOrd="0" presId="urn:microsoft.com/office/officeart/2008/layout/HalfCircleOrganizationChart"/>
    <dgm:cxn modelId="{D55744A6-54D3-4BA3-84CF-30FE847097FC}" type="presParOf" srcId="{E2D205A7-6548-4BEC-AD43-D26AD70374BA}" destId="{25C5972A-D97A-49E5-A508-333BC408FE79}" srcOrd="0" destOrd="0" presId="urn:microsoft.com/office/officeart/2008/layout/HalfCircleOrganizationChart"/>
    <dgm:cxn modelId="{1877B06C-E602-41E1-8ACE-B3706D703699}" type="presParOf" srcId="{E2D205A7-6548-4BEC-AD43-D26AD70374BA}" destId="{DAEA9858-9254-4B11-A3F8-7DCD93E861A6}" srcOrd="1" destOrd="0" presId="urn:microsoft.com/office/officeart/2008/layout/HalfCircleOrganizationChart"/>
    <dgm:cxn modelId="{46B47B39-4A6D-419C-8204-E3D5FF855A04}" type="presParOf" srcId="{E2D205A7-6548-4BEC-AD43-D26AD70374BA}" destId="{EA4804A9-D239-4EAC-BAD9-1E0764DFE07D}" srcOrd="2" destOrd="0" presId="urn:microsoft.com/office/officeart/2008/layout/HalfCircleOrganizationChart"/>
    <dgm:cxn modelId="{3C5AA46C-EF28-494C-BAD4-6260158EFCFB}" type="presParOf" srcId="{E2D205A7-6548-4BEC-AD43-D26AD70374BA}" destId="{252D9006-D1DF-4C17-ACC7-0EF923157D8C}" srcOrd="3" destOrd="0" presId="urn:microsoft.com/office/officeart/2008/layout/HalfCircleOrganizationChart"/>
    <dgm:cxn modelId="{223E9222-D139-4122-BEB1-21FF4141A999}" type="presParOf" srcId="{8C0C2169-83B9-472A-A81E-21F3B86CF185}" destId="{0666BC61-868C-4571-9167-749B0EAADA6F}" srcOrd="1" destOrd="0" presId="urn:microsoft.com/office/officeart/2008/layout/HalfCircleOrganizationChart"/>
    <dgm:cxn modelId="{AA18D6DB-DC03-41BD-853B-C60736A84C50}" type="presParOf" srcId="{8C0C2169-83B9-472A-A81E-21F3B86CF185}" destId="{3E431C4B-266A-498C-B4F0-031ED762A489}" srcOrd="2" destOrd="0" presId="urn:microsoft.com/office/officeart/2008/layout/HalfCircleOrganizationChart"/>
    <dgm:cxn modelId="{CAA00171-22EC-4E4B-8874-4AC279C406CA}" type="presParOf" srcId="{62B4907E-1BED-4337-9EB8-A1F70D0501C9}" destId="{59B2396A-CB80-4D54-8070-BA7273518E1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F9949B-D647-43B2-9DCD-C89D5B8D0055}" type="doc">
      <dgm:prSet loTypeId="urn:microsoft.com/office/officeart/2005/8/layout/vList5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333CD7-BF37-4480-BA94-B058AE80CFFD}">
      <dgm:prSet custT="1"/>
      <dgm:spPr/>
      <dgm:t>
        <a:bodyPr/>
        <a:lstStyle/>
        <a:p>
          <a:r>
            <a:rPr lang="en-US" sz="1800" dirty="0"/>
            <a:t>Split 1% 50-50</a:t>
          </a:r>
        </a:p>
      </dgm:t>
    </dgm:pt>
    <dgm:pt modelId="{E0F99FA4-8E83-47D8-80D7-340715B401F6}" type="parTrans" cxnId="{D99A03DE-8E00-44FE-A6CB-1360C8BD6862}">
      <dgm:prSet/>
      <dgm:spPr/>
      <dgm:t>
        <a:bodyPr/>
        <a:lstStyle/>
        <a:p>
          <a:endParaRPr lang="en-US" sz="2400"/>
        </a:p>
      </dgm:t>
    </dgm:pt>
    <dgm:pt modelId="{358E30AB-216C-407D-8CCD-9ED089383B45}" type="sibTrans" cxnId="{D99A03DE-8E00-44FE-A6CB-1360C8BD6862}">
      <dgm:prSet/>
      <dgm:spPr/>
      <dgm:t>
        <a:bodyPr/>
        <a:lstStyle/>
        <a:p>
          <a:endParaRPr lang="en-US" sz="2400"/>
        </a:p>
      </dgm:t>
    </dgm:pt>
    <dgm:pt modelId="{5801A610-42E0-460C-BD3D-E21F37A52914}">
      <dgm:prSet custT="1"/>
      <dgm:spPr/>
      <dgm:t>
        <a:bodyPr/>
        <a:lstStyle/>
        <a:p>
          <a:r>
            <a:rPr lang="en-US" sz="1400" dirty="0"/>
            <a:t>Premium may increase in the future!</a:t>
          </a:r>
        </a:p>
      </dgm:t>
    </dgm:pt>
    <dgm:pt modelId="{BAC1E014-397B-4F70-B563-A4E4DF680048}" type="parTrans" cxnId="{3E8BABC5-C0A4-4630-BC68-89551ADCA3A5}">
      <dgm:prSet/>
      <dgm:spPr/>
      <dgm:t>
        <a:bodyPr/>
        <a:lstStyle/>
        <a:p>
          <a:endParaRPr lang="en-US" sz="2400"/>
        </a:p>
      </dgm:t>
    </dgm:pt>
    <dgm:pt modelId="{B8656143-DD5F-4566-89D9-E1A73A422563}" type="sibTrans" cxnId="{3E8BABC5-C0A4-4630-BC68-89551ADCA3A5}">
      <dgm:prSet/>
      <dgm:spPr/>
      <dgm:t>
        <a:bodyPr/>
        <a:lstStyle/>
        <a:p>
          <a:endParaRPr lang="en-US" sz="2400"/>
        </a:p>
      </dgm:t>
    </dgm:pt>
    <dgm:pt modelId="{0BDA075D-6326-42FE-8CA3-2430C387212E}">
      <dgm:prSet custT="1"/>
      <dgm:spPr/>
      <dgm:t>
        <a:bodyPr/>
        <a:lstStyle/>
        <a:p>
          <a:r>
            <a:rPr lang="en-US" sz="1800" dirty="0"/>
            <a:t>What’s the smallest increment of leave you will allow?</a:t>
          </a:r>
        </a:p>
      </dgm:t>
    </dgm:pt>
    <dgm:pt modelId="{D800204D-369B-4D71-BD6F-B02268476B3F}" type="parTrans" cxnId="{96A90B7F-8072-4847-A76B-5B411DFF324F}">
      <dgm:prSet/>
      <dgm:spPr/>
      <dgm:t>
        <a:bodyPr/>
        <a:lstStyle/>
        <a:p>
          <a:endParaRPr lang="en-US" sz="2400"/>
        </a:p>
      </dgm:t>
    </dgm:pt>
    <dgm:pt modelId="{A1284A1A-4E8D-4D68-A18E-A0506B4A2E83}" type="sibTrans" cxnId="{96A90B7F-8072-4847-A76B-5B411DFF324F}">
      <dgm:prSet/>
      <dgm:spPr/>
      <dgm:t>
        <a:bodyPr/>
        <a:lstStyle/>
        <a:p>
          <a:endParaRPr lang="en-US" sz="2400"/>
        </a:p>
      </dgm:t>
    </dgm:pt>
    <dgm:pt modelId="{AE39A8D2-2EF0-4856-9B00-CC518A18AB2D}">
      <dgm:prSet custT="1"/>
      <dgm:spPr/>
      <dgm:t>
        <a:bodyPr/>
        <a:lstStyle/>
        <a:p>
          <a:r>
            <a:rPr lang="en-US" sz="1400" dirty="0"/>
            <a:t>By law – provide at least one hour </a:t>
          </a:r>
        </a:p>
      </dgm:t>
    </dgm:pt>
    <dgm:pt modelId="{D14251EB-FF0C-46BF-AA0B-39569A006885}" type="parTrans" cxnId="{990C7EF0-F615-4EF1-9B0E-48DFEA569675}">
      <dgm:prSet/>
      <dgm:spPr/>
      <dgm:t>
        <a:bodyPr/>
        <a:lstStyle/>
        <a:p>
          <a:endParaRPr lang="en-US" sz="2400"/>
        </a:p>
      </dgm:t>
    </dgm:pt>
    <dgm:pt modelId="{C7301CC9-0506-47B9-87FC-7FC4DB926666}" type="sibTrans" cxnId="{990C7EF0-F615-4EF1-9B0E-48DFEA569675}">
      <dgm:prSet/>
      <dgm:spPr/>
      <dgm:t>
        <a:bodyPr/>
        <a:lstStyle/>
        <a:p>
          <a:endParaRPr lang="en-US" sz="2400"/>
        </a:p>
      </dgm:t>
    </dgm:pt>
    <dgm:pt modelId="{F9A7A420-A6BF-4BE8-988F-C18B5329E3F8}">
      <dgm:prSet custT="1"/>
      <dgm:spPr/>
      <dgm:t>
        <a:bodyPr/>
        <a:lstStyle/>
        <a:p>
          <a:r>
            <a:rPr lang="en-US" sz="1400" dirty="0"/>
            <a:t>Hard to predict impact of smaller increments of time</a:t>
          </a:r>
        </a:p>
      </dgm:t>
    </dgm:pt>
    <dgm:pt modelId="{A7D05052-B4E8-4C33-87B2-2858C12CC2EF}" type="parTrans" cxnId="{86F87DE9-E9C0-4F03-B393-D63F9EB94A1D}">
      <dgm:prSet/>
      <dgm:spPr/>
      <dgm:t>
        <a:bodyPr/>
        <a:lstStyle/>
        <a:p>
          <a:endParaRPr lang="en-US" sz="2400"/>
        </a:p>
      </dgm:t>
    </dgm:pt>
    <dgm:pt modelId="{9FB5ED38-51DE-455C-A2DB-A44DFF8021D2}" type="sibTrans" cxnId="{86F87DE9-E9C0-4F03-B393-D63F9EB94A1D}">
      <dgm:prSet/>
      <dgm:spPr/>
      <dgm:t>
        <a:bodyPr/>
        <a:lstStyle/>
        <a:p>
          <a:endParaRPr lang="en-US" sz="2400"/>
        </a:p>
      </dgm:t>
    </dgm:pt>
    <dgm:pt modelId="{B0165E62-10AE-44F5-A8C6-8127E9129F3A}">
      <dgm:prSet custT="1"/>
      <dgm:spPr/>
      <dgm:t>
        <a:bodyPr/>
        <a:lstStyle/>
        <a:p>
          <a:r>
            <a:rPr lang="en-US" sz="1800" dirty="0"/>
            <a:t>Will you allow paid leave benefit to be supplemented?</a:t>
          </a:r>
        </a:p>
      </dgm:t>
    </dgm:pt>
    <dgm:pt modelId="{ED0C27AD-B25F-4566-AE1D-9E1F2006846C}" type="parTrans" cxnId="{16F634B7-C9BE-4EAE-A324-58EECCA0D201}">
      <dgm:prSet/>
      <dgm:spPr/>
      <dgm:t>
        <a:bodyPr/>
        <a:lstStyle/>
        <a:p>
          <a:endParaRPr lang="en-US" sz="2400"/>
        </a:p>
      </dgm:t>
    </dgm:pt>
    <dgm:pt modelId="{46F0636A-C698-49DF-A9B4-B30D0CA3E25F}" type="sibTrans" cxnId="{16F634B7-C9BE-4EAE-A324-58EECCA0D201}">
      <dgm:prSet/>
      <dgm:spPr/>
      <dgm:t>
        <a:bodyPr/>
        <a:lstStyle/>
        <a:p>
          <a:endParaRPr lang="en-US" sz="2400"/>
        </a:p>
      </dgm:t>
    </dgm:pt>
    <dgm:pt modelId="{8E075FE3-BC4F-4721-8170-6A2D4C2B48C7}">
      <dgm:prSet custT="1"/>
      <dgm:spPr/>
      <dgm:t>
        <a:bodyPr/>
        <a:lstStyle/>
        <a:p>
          <a:endParaRPr lang="en-US" sz="1100" dirty="0"/>
        </a:p>
      </dgm:t>
    </dgm:pt>
    <dgm:pt modelId="{4AB03B52-2BE2-4D22-AC91-686E2CD657D4}" type="parTrans" cxnId="{7FC3AEFE-D470-4E3E-85BA-2D990D6C17AC}">
      <dgm:prSet/>
      <dgm:spPr/>
      <dgm:t>
        <a:bodyPr/>
        <a:lstStyle/>
        <a:p>
          <a:endParaRPr lang="en-US" sz="2400"/>
        </a:p>
      </dgm:t>
    </dgm:pt>
    <dgm:pt modelId="{C8BDE1B7-B70C-4416-945A-F20FF82FD741}" type="sibTrans" cxnId="{7FC3AEFE-D470-4E3E-85BA-2D990D6C17AC}">
      <dgm:prSet/>
      <dgm:spPr/>
      <dgm:t>
        <a:bodyPr/>
        <a:lstStyle/>
        <a:p>
          <a:endParaRPr lang="en-US" sz="2400"/>
        </a:p>
      </dgm:t>
    </dgm:pt>
    <dgm:pt modelId="{74887C77-68F1-4B2F-B67F-AFC67B60197D}">
      <dgm:prSet custT="1"/>
      <dgm:spPr/>
      <dgm:t>
        <a:bodyPr/>
        <a:lstStyle/>
        <a:p>
          <a:r>
            <a:rPr lang="en-US" sz="1400" dirty="0"/>
            <a:t>Cannot </a:t>
          </a:r>
          <a:r>
            <a:rPr lang="en-US" sz="1400" i="1" dirty="0"/>
            <a:t>require</a:t>
          </a:r>
          <a:r>
            <a:rPr lang="en-US" sz="1400" dirty="0"/>
            <a:t> employee to use accrued PTO to supplement wages</a:t>
          </a:r>
        </a:p>
      </dgm:t>
    </dgm:pt>
    <dgm:pt modelId="{E9091726-45AF-4523-86D5-28BB85C943A4}" type="parTrans" cxnId="{40DC215B-F544-439C-93CD-DAE36C0492EF}">
      <dgm:prSet/>
      <dgm:spPr/>
      <dgm:t>
        <a:bodyPr/>
        <a:lstStyle/>
        <a:p>
          <a:endParaRPr lang="en-US" sz="2400"/>
        </a:p>
      </dgm:t>
    </dgm:pt>
    <dgm:pt modelId="{25849BC3-19BE-436E-ABC0-B0652559E31C}" type="sibTrans" cxnId="{40DC215B-F544-439C-93CD-DAE36C0492EF}">
      <dgm:prSet/>
      <dgm:spPr/>
      <dgm:t>
        <a:bodyPr/>
        <a:lstStyle/>
        <a:p>
          <a:endParaRPr lang="en-US" sz="2400"/>
        </a:p>
      </dgm:t>
    </dgm:pt>
    <dgm:pt modelId="{03C06643-1B6C-4082-8453-E812E6F8E296}">
      <dgm:prSet custT="1"/>
      <dgm:spPr/>
      <dgm:t>
        <a:bodyPr/>
        <a:lstStyle/>
        <a:p>
          <a:r>
            <a:rPr lang="en-US" sz="1800" dirty="0"/>
            <a:t>Job protection</a:t>
          </a:r>
        </a:p>
      </dgm:t>
    </dgm:pt>
    <dgm:pt modelId="{23FC1994-9DF7-43FA-9052-5BBE08B83729}" type="parTrans" cxnId="{F27D37B3-DE9A-43E0-BDB9-D86102E0DEA5}">
      <dgm:prSet/>
      <dgm:spPr/>
      <dgm:t>
        <a:bodyPr/>
        <a:lstStyle/>
        <a:p>
          <a:endParaRPr lang="en-US" sz="2400"/>
        </a:p>
      </dgm:t>
    </dgm:pt>
    <dgm:pt modelId="{FEF4E27E-2C38-4701-99FD-7B77907903E6}" type="sibTrans" cxnId="{F27D37B3-DE9A-43E0-BDB9-D86102E0DEA5}">
      <dgm:prSet/>
      <dgm:spPr/>
      <dgm:t>
        <a:bodyPr/>
        <a:lstStyle/>
        <a:p>
          <a:endParaRPr lang="en-US" sz="2400"/>
        </a:p>
      </dgm:t>
    </dgm:pt>
    <dgm:pt modelId="{EEEC92E1-2B0F-48C2-BA09-470E0E16F337}">
      <dgm:prSet custT="1"/>
      <dgm:spPr/>
      <dgm:t>
        <a:bodyPr/>
        <a:lstStyle/>
        <a:p>
          <a:endParaRPr lang="en-US" sz="1100" dirty="0"/>
        </a:p>
      </dgm:t>
    </dgm:pt>
    <dgm:pt modelId="{86B7CFBE-7801-4E81-8FAD-F5192C5A1E4C}" type="parTrans" cxnId="{21FA03ED-35B9-46AB-B387-D0700DE0D6F1}">
      <dgm:prSet/>
      <dgm:spPr/>
      <dgm:t>
        <a:bodyPr/>
        <a:lstStyle/>
        <a:p>
          <a:endParaRPr lang="en-US" sz="2400"/>
        </a:p>
      </dgm:t>
    </dgm:pt>
    <dgm:pt modelId="{EA4B88E3-4D33-4A5A-9EEE-0E7FE916A6FC}" type="sibTrans" cxnId="{21FA03ED-35B9-46AB-B387-D0700DE0D6F1}">
      <dgm:prSet/>
      <dgm:spPr/>
      <dgm:t>
        <a:bodyPr/>
        <a:lstStyle/>
        <a:p>
          <a:endParaRPr lang="en-US" sz="2400"/>
        </a:p>
      </dgm:t>
    </dgm:pt>
    <dgm:pt modelId="{259F0EDF-18F3-476C-993E-DCF0D370529A}">
      <dgm:prSet custT="1"/>
      <dgm:spPr/>
      <dgm:t>
        <a:bodyPr/>
        <a:lstStyle/>
        <a:p>
          <a:r>
            <a:rPr lang="en-US" sz="1400" dirty="0"/>
            <a:t>Under other leave laws, position can be eliminated so long as elimination unrelated to leave</a:t>
          </a:r>
        </a:p>
      </dgm:t>
    </dgm:pt>
    <dgm:pt modelId="{59EDB241-CBBC-4672-9DD1-7E5598E86C22}" type="parTrans" cxnId="{6A27F40C-C1D8-4A0E-A81B-7A3A3F1A115C}">
      <dgm:prSet/>
      <dgm:spPr/>
      <dgm:t>
        <a:bodyPr/>
        <a:lstStyle/>
        <a:p>
          <a:endParaRPr lang="en-US" sz="2400"/>
        </a:p>
      </dgm:t>
    </dgm:pt>
    <dgm:pt modelId="{DFDB7063-C12D-4BE6-BC5A-254C8A036771}" type="sibTrans" cxnId="{6A27F40C-C1D8-4A0E-A81B-7A3A3F1A115C}">
      <dgm:prSet/>
      <dgm:spPr/>
      <dgm:t>
        <a:bodyPr/>
        <a:lstStyle/>
        <a:p>
          <a:endParaRPr lang="en-US" sz="2400"/>
        </a:p>
      </dgm:t>
    </dgm:pt>
    <dgm:pt modelId="{24D8F6B2-8D98-4E59-A10F-25C66239B63B}" type="pres">
      <dgm:prSet presAssocID="{75F9949B-D647-43B2-9DCD-C89D5B8D0055}" presName="Name0" presStyleCnt="0">
        <dgm:presLayoutVars>
          <dgm:dir/>
          <dgm:animLvl val="lvl"/>
          <dgm:resizeHandles val="exact"/>
        </dgm:presLayoutVars>
      </dgm:prSet>
      <dgm:spPr/>
    </dgm:pt>
    <dgm:pt modelId="{5AC34C25-6D43-489E-9D3B-6F3F4C2E494D}" type="pres">
      <dgm:prSet presAssocID="{A1333CD7-BF37-4480-BA94-B058AE80CFFD}" presName="linNode" presStyleCnt="0"/>
      <dgm:spPr/>
    </dgm:pt>
    <dgm:pt modelId="{EF80A7DA-41F2-4A0C-8E5B-D5CF14122FA5}" type="pres">
      <dgm:prSet presAssocID="{A1333CD7-BF37-4480-BA94-B058AE80CFF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A2C1B08-562E-49B3-A72C-4A496EDECDB1}" type="pres">
      <dgm:prSet presAssocID="{A1333CD7-BF37-4480-BA94-B058AE80CFFD}" presName="descendantText" presStyleLbl="alignAccFollowNode1" presStyleIdx="0" presStyleCnt="4">
        <dgm:presLayoutVars>
          <dgm:bulletEnabled val="1"/>
        </dgm:presLayoutVars>
      </dgm:prSet>
      <dgm:spPr/>
    </dgm:pt>
    <dgm:pt modelId="{DD9B2316-4FF7-4654-9739-7D0D37802493}" type="pres">
      <dgm:prSet presAssocID="{358E30AB-216C-407D-8CCD-9ED089383B45}" presName="sp" presStyleCnt="0"/>
      <dgm:spPr/>
    </dgm:pt>
    <dgm:pt modelId="{7B327E2F-D29B-4C56-BCEB-605BBBB49941}" type="pres">
      <dgm:prSet presAssocID="{0BDA075D-6326-42FE-8CA3-2430C387212E}" presName="linNode" presStyleCnt="0"/>
      <dgm:spPr/>
    </dgm:pt>
    <dgm:pt modelId="{B1B373AD-31FB-4B1B-9564-3C2E721A770B}" type="pres">
      <dgm:prSet presAssocID="{0BDA075D-6326-42FE-8CA3-2430C387212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859FBD8-0FDC-4C73-BF24-18C61AF51B7C}" type="pres">
      <dgm:prSet presAssocID="{0BDA075D-6326-42FE-8CA3-2430C387212E}" presName="descendantText" presStyleLbl="alignAccFollowNode1" presStyleIdx="1" presStyleCnt="4">
        <dgm:presLayoutVars>
          <dgm:bulletEnabled val="1"/>
        </dgm:presLayoutVars>
      </dgm:prSet>
      <dgm:spPr/>
    </dgm:pt>
    <dgm:pt modelId="{C796127E-33DE-462C-881A-A9397EFCBD40}" type="pres">
      <dgm:prSet presAssocID="{A1284A1A-4E8D-4D68-A18E-A0506B4A2E83}" presName="sp" presStyleCnt="0"/>
      <dgm:spPr/>
    </dgm:pt>
    <dgm:pt modelId="{4C593652-98FD-444D-B4B0-38E828D0C751}" type="pres">
      <dgm:prSet presAssocID="{B0165E62-10AE-44F5-A8C6-8127E9129F3A}" presName="linNode" presStyleCnt="0"/>
      <dgm:spPr/>
    </dgm:pt>
    <dgm:pt modelId="{1B3F8099-5F74-4CFC-8CFA-E67E1E5C5056}" type="pres">
      <dgm:prSet presAssocID="{B0165E62-10AE-44F5-A8C6-8127E9129F3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67D0F93-4CFD-485D-9186-E232CF955276}" type="pres">
      <dgm:prSet presAssocID="{B0165E62-10AE-44F5-A8C6-8127E9129F3A}" presName="descendantText" presStyleLbl="alignAccFollowNode1" presStyleIdx="2" presStyleCnt="4">
        <dgm:presLayoutVars>
          <dgm:bulletEnabled val="1"/>
        </dgm:presLayoutVars>
      </dgm:prSet>
      <dgm:spPr/>
    </dgm:pt>
    <dgm:pt modelId="{AB4CB576-A0D5-47E7-AE9E-0EFAD00FF3EE}" type="pres">
      <dgm:prSet presAssocID="{46F0636A-C698-49DF-A9B4-B30D0CA3E25F}" presName="sp" presStyleCnt="0"/>
      <dgm:spPr/>
    </dgm:pt>
    <dgm:pt modelId="{30E8FF4C-DF04-4408-999A-077115449CC4}" type="pres">
      <dgm:prSet presAssocID="{03C06643-1B6C-4082-8453-E812E6F8E296}" presName="linNode" presStyleCnt="0"/>
      <dgm:spPr/>
    </dgm:pt>
    <dgm:pt modelId="{64546A38-CB06-4BF7-A116-04AF8886520D}" type="pres">
      <dgm:prSet presAssocID="{03C06643-1B6C-4082-8453-E812E6F8E29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CD44CDC-BB3A-48B4-8EA9-5532C28FE82C}" type="pres">
      <dgm:prSet presAssocID="{03C06643-1B6C-4082-8453-E812E6F8E29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A27F40C-C1D8-4A0E-A81B-7A3A3F1A115C}" srcId="{03C06643-1B6C-4082-8453-E812E6F8E296}" destId="{259F0EDF-18F3-476C-993E-DCF0D370529A}" srcOrd="1" destOrd="0" parTransId="{59EDB241-CBBC-4672-9DD1-7E5598E86C22}" sibTransId="{DFDB7063-C12D-4BE6-BC5A-254C8A036771}"/>
    <dgm:cxn modelId="{DE0AF923-B141-4ECC-9F8D-A3284116D1AE}" type="presOf" srcId="{8E075FE3-BC4F-4721-8170-6A2D4C2B48C7}" destId="{E67D0F93-4CFD-485D-9186-E232CF955276}" srcOrd="0" destOrd="0" presId="urn:microsoft.com/office/officeart/2005/8/layout/vList5"/>
    <dgm:cxn modelId="{79117740-9853-40A9-8406-38AEE81FF499}" type="presOf" srcId="{03C06643-1B6C-4082-8453-E812E6F8E296}" destId="{64546A38-CB06-4BF7-A116-04AF8886520D}" srcOrd="0" destOrd="0" presId="urn:microsoft.com/office/officeart/2005/8/layout/vList5"/>
    <dgm:cxn modelId="{40DC215B-F544-439C-93CD-DAE36C0492EF}" srcId="{B0165E62-10AE-44F5-A8C6-8127E9129F3A}" destId="{74887C77-68F1-4B2F-B67F-AFC67B60197D}" srcOrd="1" destOrd="0" parTransId="{E9091726-45AF-4523-86D5-28BB85C943A4}" sibTransId="{25849BC3-19BE-436E-ABC0-B0652559E31C}"/>
    <dgm:cxn modelId="{69857C76-F0ED-4024-8448-7FA129F1BE83}" type="presOf" srcId="{74887C77-68F1-4B2F-B67F-AFC67B60197D}" destId="{E67D0F93-4CFD-485D-9186-E232CF955276}" srcOrd="0" destOrd="1" presId="urn:microsoft.com/office/officeart/2005/8/layout/vList5"/>
    <dgm:cxn modelId="{0D53C979-B91A-4186-BDA1-4EDB4240DBEF}" type="presOf" srcId="{75F9949B-D647-43B2-9DCD-C89D5B8D0055}" destId="{24D8F6B2-8D98-4E59-A10F-25C66239B63B}" srcOrd="0" destOrd="0" presId="urn:microsoft.com/office/officeart/2005/8/layout/vList5"/>
    <dgm:cxn modelId="{96A90B7F-8072-4847-A76B-5B411DFF324F}" srcId="{75F9949B-D647-43B2-9DCD-C89D5B8D0055}" destId="{0BDA075D-6326-42FE-8CA3-2430C387212E}" srcOrd="1" destOrd="0" parTransId="{D800204D-369B-4D71-BD6F-B02268476B3F}" sibTransId="{A1284A1A-4E8D-4D68-A18E-A0506B4A2E83}"/>
    <dgm:cxn modelId="{CC5B54AE-150C-4950-B599-09F4325612E8}" type="presOf" srcId="{EEEC92E1-2B0F-48C2-BA09-470E0E16F337}" destId="{4CD44CDC-BB3A-48B4-8EA9-5532C28FE82C}" srcOrd="0" destOrd="0" presId="urn:microsoft.com/office/officeart/2005/8/layout/vList5"/>
    <dgm:cxn modelId="{F27D37B3-DE9A-43E0-BDB9-D86102E0DEA5}" srcId="{75F9949B-D647-43B2-9DCD-C89D5B8D0055}" destId="{03C06643-1B6C-4082-8453-E812E6F8E296}" srcOrd="3" destOrd="0" parTransId="{23FC1994-9DF7-43FA-9052-5BBE08B83729}" sibTransId="{FEF4E27E-2C38-4701-99FD-7B77907903E6}"/>
    <dgm:cxn modelId="{E45B68B3-93FA-4E15-B66E-CD3CAEF75494}" type="presOf" srcId="{A1333CD7-BF37-4480-BA94-B058AE80CFFD}" destId="{EF80A7DA-41F2-4A0C-8E5B-D5CF14122FA5}" srcOrd="0" destOrd="0" presId="urn:microsoft.com/office/officeart/2005/8/layout/vList5"/>
    <dgm:cxn modelId="{16F634B7-C9BE-4EAE-A324-58EECCA0D201}" srcId="{75F9949B-D647-43B2-9DCD-C89D5B8D0055}" destId="{B0165E62-10AE-44F5-A8C6-8127E9129F3A}" srcOrd="2" destOrd="0" parTransId="{ED0C27AD-B25F-4566-AE1D-9E1F2006846C}" sibTransId="{46F0636A-C698-49DF-A9B4-B30D0CA3E25F}"/>
    <dgm:cxn modelId="{3E8BABC5-C0A4-4630-BC68-89551ADCA3A5}" srcId="{A1333CD7-BF37-4480-BA94-B058AE80CFFD}" destId="{5801A610-42E0-460C-BD3D-E21F37A52914}" srcOrd="0" destOrd="0" parTransId="{BAC1E014-397B-4F70-B563-A4E4DF680048}" sibTransId="{B8656143-DD5F-4566-89D9-E1A73A422563}"/>
    <dgm:cxn modelId="{DC43DFC6-0AA0-4AF8-B811-5E6F67A8D27B}" type="presOf" srcId="{F9A7A420-A6BF-4BE8-988F-C18B5329E3F8}" destId="{F859FBD8-0FDC-4C73-BF24-18C61AF51B7C}" srcOrd="0" destOrd="1" presId="urn:microsoft.com/office/officeart/2005/8/layout/vList5"/>
    <dgm:cxn modelId="{06FC9ED9-74AD-4BF6-9CB1-2B51389681A3}" type="presOf" srcId="{B0165E62-10AE-44F5-A8C6-8127E9129F3A}" destId="{1B3F8099-5F74-4CFC-8CFA-E67E1E5C5056}" srcOrd="0" destOrd="0" presId="urn:microsoft.com/office/officeart/2005/8/layout/vList5"/>
    <dgm:cxn modelId="{E2DE9EDC-6600-40F3-AFA3-28622389BEC7}" type="presOf" srcId="{AE39A8D2-2EF0-4856-9B00-CC518A18AB2D}" destId="{F859FBD8-0FDC-4C73-BF24-18C61AF51B7C}" srcOrd="0" destOrd="0" presId="urn:microsoft.com/office/officeart/2005/8/layout/vList5"/>
    <dgm:cxn modelId="{D99A03DE-8E00-44FE-A6CB-1360C8BD6862}" srcId="{75F9949B-D647-43B2-9DCD-C89D5B8D0055}" destId="{A1333CD7-BF37-4480-BA94-B058AE80CFFD}" srcOrd="0" destOrd="0" parTransId="{E0F99FA4-8E83-47D8-80D7-340715B401F6}" sibTransId="{358E30AB-216C-407D-8CCD-9ED089383B45}"/>
    <dgm:cxn modelId="{B2DAD9E4-8061-4D75-BBDB-B16DACDCE5C4}" type="presOf" srcId="{5801A610-42E0-460C-BD3D-E21F37A52914}" destId="{BA2C1B08-562E-49B3-A72C-4A496EDECDB1}" srcOrd="0" destOrd="0" presId="urn:microsoft.com/office/officeart/2005/8/layout/vList5"/>
    <dgm:cxn modelId="{86F87DE9-E9C0-4F03-B393-D63F9EB94A1D}" srcId="{0BDA075D-6326-42FE-8CA3-2430C387212E}" destId="{F9A7A420-A6BF-4BE8-988F-C18B5329E3F8}" srcOrd="1" destOrd="0" parTransId="{A7D05052-B4E8-4C33-87B2-2858C12CC2EF}" sibTransId="{9FB5ED38-51DE-455C-A2DB-A44DFF8021D2}"/>
    <dgm:cxn modelId="{ECD66EEC-6794-4A6F-AAA5-FE96D551369D}" type="presOf" srcId="{0BDA075D-6326-42FE-8CA3-2430C387212E}" destId="{B1B373AD-31FB-4B1B-9564-3C2E721A770B}" srcOrd="0" destOrd="0" presId="urn:microsoft.com/office/officeart/2005/8/layout/vList5"/>
    <dgm:cxn modelId="{21FA03ED-35B9-46AB-B387-D0700DE0D6F1}" srcId="{03C06643-1B6C-4082-8453-E812E6F8E296}" destId="{EEEC92E1-2B0F-48C2-BA09-470E0E16F337}" srcOrd="0" destOrd="0" parTransId="{86B7CFBE-7801-4E81-8FAD-F5192C5A1E4C}" sibTransId="{EA4B88E3-4D33-4A5A-9EEE-0E7FE916A6FC}"/>
    <dgm:cxn modelId="{990C7EF0-F615-4EF1-9B0E-48DFEA569675}" srcId="{0BDA075D-6326-42FE-8CA3-2430C387212E}" destId="{AE39A8D2-2EF0-4856-9B00-CC518A18AB2D}" srcOrd="0" destOrd="0" parTransId="{D14251EB-FF0C-46BF-AA0B-39569A006885}" sibTransId="{C7301CC9-0506-47B9-87FC-7FC4DB926666}"/>
    <dgm:cxn modelId="{551EC9F4-C687-4803-8747-565032B8436A}" type="presOf" srcId="{259F0EDF-18F3-476C-993E-DCF0D370529A}" destId="{4CD44CDC-BB3A-48B4-8EA9-5532C28FE82C}" srcOrd="0" destOrd="1" presId="urn:microsoft.com/office/officeart/2005/8/layout/vList5"/>
    <dgm:cxn modelId="{7FC3AEFE-D470-4E3E-85BA-2D990D6C17AC}" srcId="{B0165E62-10AE-44F5-A8C6-8127E9129F3A}" destId="{8E075FE3-BC4F-4721-8170-6A2D4C2B48C7}" srcOrd="0" destOrd="0" parTransId="{4AB03B52-2BE2-4D22-AC91-686E2CD657D4}" sibTransId="{C8BDE1B7-B70C-4416-945A-F20FF82FD741}"/>
    <dgm:cxn modelId="{85E64161-5B0A-4256-868F-5E2E282F710A}" type="presParOf" srcId="{24D8F6B2-8D98-4E59-A10F-25C66239B63B}" destId="{5AC34C25-6D43-489E-9D3B-6F3F4C2E494D}" srcOrd="0" destOrd="0" presId="urn:microsoft.com/office/officeart/2005/8/layout/vList5"/>
    <dgm:cxn modelId="{5DD1F36A-31F3-4B06-82D7-AB5E7E5E8248}" type="presParOf" srcId="{5AC34C25-6D43-489E-9D3B-6F3F4C2E494D}" destId="{EF80A7DA-41F2-4A0C-8E5B-D5CF14122FA5}" srcOrd="0" destOrd="0" presId="urn:microsoft.com/office/officeart/2005/8/layout/vList5"/>
    <dgm:cxn modelId="{A010D7FD-4CBA-4497-8759-0D4B56C65910}" type="presParOf" srcId="{5AC34C25-6D43-489E-9D3B-6F3F4C2E494D}" destId="{BA2C1B08-562E-49B3-A72C-4A496EDECDB1}" srcOrd="1" destOrd="0" presId="urn:microsoft.com/office/officeart/2005/8/layout/vList5"/>
    <dgm:cxn modelId="{09641F41-F8F2-47AB-B24B-4BD62B429283}" type="presParOf" srcId="{24D8F6B2-8D98-4E59-A10F-25C66239B63B}" destId="{DD9B2316-4FF7-4654-9739-7D0D37802493}" srcOrd="1" destOrd="0" presId="urn:microsoft.com/office/officeart/2005/8/layout/vList5"/>
    <dgm:cxn modelId="{C6AC0C45-CF70-43A3-B664-2238C3F4E86F}" type="presParOf" srcId="{24D8F6B2-8D98-4E59-A10F-25C66239B63B}" destId="{7B327E2F-D29B-4C56-BCEB-605BBBB49941}" srcOrd="2" destOrd="0" presId="urn:microsoft.com/office/officeart/2005/8/layout/vList5"/>
    <dgm:cxn modelId="{F1DCE22B-2DDD-48D2-B2EC-90ABDC7F49B3}" type="presParOf" srcId="{7B327E2F-D29B-4C56-BCEB-605BBBB49941}" destId="{B1B373AD-31FB-4B1B-9564-3C2E721A770B}" srcOrd="0" destOrd="0" presId="urn:microsoft.com/office/officeart/2005/8/layout/vList5"/>
    <dgm:cxn modelId="{A3FA8509-1FCD-4B29-B6EF-A36F81A8468B}" type="presParOf" srcId="{7B327E2F-D29B-4C56-BCEB-605BBBB49941}" destId="{F859FBD8-0FDC-4C73-BF24-18C61AF51B7C}" srcOrd="1" destOrd="0" presId="urn:microsoft.com/office/officeart/2005/8/layout/vList5"/>
    <dgm:cxn modelId="{0651FB58-70D2-4FDD-A2D2-F53C043D0273}" type="presParOf" srcId="{24D8F6B2-8D98-4E59-A10F-25C66239B63B}" destId="{C796127E-33DE-462C-881A-A9397EFCBD40}" srcOrd="3" destOrd="0" presId="urn:microsoft.com/office/officeart/2005/8/layout/vList5"/>
    <dgm:cxn modelId="{A3728925-0B59-4D0E-9B13-4B7FD7F6443E}" type="presParOf" srcId="{24D8F6B2-8D98-4E59-A10F-25C66239B63B}" destId="{4C593652-98FD-444D-B4B0-38E828D0C751}" srcOrd="4" destOrd="0" presId="urn:microsoft.com/office/officeart/2005/8/layout/vList5"/>
    <dgm:cxn modelId="{A8F29CB6-F03E-408E-A4AA-C1FBF247815B}" type="presParOf" srcId="{4C593652-98FD-444D-B4B0-38E828D0C751}" destId="{1B3F8099-5F74-4CFC-8CFA-E67E1E5C5056}" srcOrd="0" destOrd="0" presId="urn:microsoft.com/office/officeart/2005/8/layout/vList5"/>
    <dgm:cxn modelId="{4A3A98FF-267B-42AB-9A14-0E01CF09F928}" type="presParOf" srcId="{4C593652-98FD-444D-B4B0-38E828D0C751}" destId="{E67D0F93-4CFD-485D-9186-E232CF955276}" srcOrd="1" destOrd="0" presId="urn:microsoft.com/office/officeart/2005/8/layout/vList5"/>
    <dgm:cxn modelId="{3DEB94C7-BFD7-466A-BC7E-BB1E4567A010}" type="presParOf" srcId="{24D8F6B2-8D98-4E59-A10F-25C66239B63B}" destId="{AB4CB576-A0D5-47E7-AE9E-0EFAD00FF3EE}" srcOrd="5" destOrd="0" presId="urn:microsoft.com/office/officeart/2005/8/layout/vList5"/>
    <dgm:cxn modelId="{5C39B1FF-8017-4FC5-A50C-47FE55710C14}" type="presParOf" srcId="{24D8F6B2-8D98-4E59-A10F-25C66239B63B}" destId="{30E8FF4C-DF04-4408-999A-077115449CC4}" srcOrd="6" destOrd="0" presId="urn:microsoft.com/office/officeart/2005/8/layout/vList5"/>
    <dgm:cxn modelId="{6861B942-E1C5-45BA-B25F-AFE528A3CBF8}" type="presParOf" srcId="{30E8FF4C-DF04-4408-999A-077115449CC4}" destId="{64546A38-CB06-4BF7-A116-04AF8886520D}" srcOrd="0" destOrd="0" presId="urn:microsoft.com/office/officeart/2005/8/layout/vList5"/>
    <dgm:cxn modelId="{7549B174-6658-4F86-900B-81EC573F53E2}" type="presParOf" srcId="{30E8FF4C-DF04-4408-999A-077115449CC4}" destId="{4CD44CDC-BB3A-48B4-8EA9-5532C28FE8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6624F-CABF-4EA2-9DD4-548D0672B545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DD2734-00B7-4544-AA9F-6529CE830FAF}">
      <dgm:prSet/>
      <dgm:spPr/>
      <dgm:t>
        <a:bodyPr/>
        <a:lstStyle/>
        <a:p>
          <a:r>
            <a:rPr lang="en-US" b="1" dirty="0"/>
            <a:t>EEOC Guidance 	</a:t>
          </a:r>
          <a:endParaRPr lang="en-US" dirty="0"/>
        </a:p>
      </dgm:t>
    </dgm:pt>
    <dgm:pt modelId="{1FCE7663-5127-4725-89D8-D015AF97EB5A}" type="parTrans" cxnId="{8107B593-7EF0-4F05-BB93-79538FAF846C}">
      <dgm:prSet/>
      <dgm:spPr/>
      <dgm:t>
        <a:bodyPr/>
        <a:lstStyle/>
        <a:p>
          <a:endParaRPr lang="en-US"/>
        </a:p>
      </dgm:t>
    </dgm:pt>
    <dgm:pt modelId="{31DC171E-FC8F-41E3-8C96-CBA37BC192CE}" type="sibTrans" cxnId="{8107B593-7EF0-4F05-BB93-79538FAF846C}">
      <dgm:prSet/>
      <dgm:spPr/>
      <dgm:t>
        <a:bodyPr/>
        <a:lstStyle/>
        <a:p>
          <a:endParaRPr lang="en-US"/>
        </a:p>
      </dgm:t>
    </dgm:pt>
    <dgm:pt modelId="{443D6F0A-5AEC-46DC-9947-09457B1DCF07}">
      <dgm:prSet/>
      <dgm:spPr/>
      <dgm:t>
        <a:bodyPr/>
        <a:lstStyle/>
        <a:p>
          <a:pPr>
            <a:spcAft>
              <a:spcPts val="600"/>
            </a:spcAft>
          </a:pPr>
          <a:r>
            <a:rPr lang="en-US" dirty="0"/>
            <a:t>“Discrimination Against American Workers”</a:t>
          </a:r>
        </a:p>
      </dgm:t>
    </dgm:pt>
    <dgm:pt modelId="{277F8923-E82F-4706-8258-8233ABC36CEF}" type="parTrans" cxnId="{31E6CA78-4B7F-4211-AB1D-D6A4CEA2EAC0}">
      <dgm:prSet/>
      <dgm:spPr/>
      <dgm:t>
        <a:bodyPr/>
        <a:lstStyle/>
        <a:p>
          <a:endParaRPr lang="en-US"/>
        </a:p>
      </dgm:t>
    </dgm:pt>
    <dgm:pt modelId="{8AC0C106-E290-4EE7-B307-777A49E18407}" type="sibTrans" cxnId="{31E6CA78-4B7F-4211-AB1D-D6A4CEA2EAC0}">
      <dgm:prSet/>
      <dgm:spPr/>
      <dgm:t>
        <a:bodyPr/>
        <a:lstStyle/>
        <a:p>
          <a:endParaRPr lang="en-US"/>
        </a:p>
      </dgm:t>
    </dgm:pt>
    <dgm:pt modelId="{5C9425D0-D4F5-4B36-A20B-69CBAD6107E4}">
      <dgm:prSet/>
      <dgm:spPr/>
      <dgm:t>
        <a:bodyPr/>
        <a:lstStyle/>
        <a:p>
          <a:pPr>
            <a:spcAft>
              <a:spcPts val="600"/>
            </a:spcAft>
          </a:pPr>
          <a:r>
            <a:rPr lang="en-US" dirty="0"/>
            <a:t>EEOC will prioritize cases of national origin discrimination</a:t>
          </a:r>
        </a:p>
      </dgm:t>
    </dgm:pt>
    <dgm:pt modelId="{B8A7745A-7B35-4893-97B4-7F3D4B2D2ACD}" type="parTrans" cxnId="{A5803295-270E-4D19-8D38-190E97E939CF}">
      <dgm:prSet/>
      <dgm:spPr/>
      <dgm:t>
        <a:bodyPr/>
        <a:lstStyle/>
        <a:p>
          <a:endParaRPr lang="en-US"/>
        </a:p>
      </dgm:t>
    </dgm:pt>
    <dgm:pt modelId="{0E720E2D-183E-4DD6-B339-E8BB67EA2B96}" type="sibTrans" cxnId="{A5803295-270E-4D19-8D38-190E97E939CF}">
      <dgm:prSet/>
      <dgm:spPr/>
      <dgm:t>
        <a:bodyPr/>
        <a:lstStyle/>
        <a:p>
          <a:endParaRPr lang="en-US"/>
        </a:p>
      </dgm:t>
    </dgm:pt>
    <dgm:pt modelId="{F18D752E-2D8F-45B6-A7EA-2222C5F69066}">
      <dgm:prSet/>
      <dgm:spPr/>
      <dgm:t>
        <a:bodyPr/>
        <a:lstStyle/>
        <a:p>
          <a:r>
            <a:rPr lang="en-US" b="1" dirty="0"/>
            <a:t>NLRB</a:t>
          </a:r>
          <a:endParaRPr lang="en-US" dirty="0"/>
        </a:p>
      </dgm:t>
    </dgm:pt>
    <dgm:pt modelId="{E8D2995E-9127-4D84-A61C-E17430BAC7BC}" type="parTrans" cxnId="{966494EA-7915-4A32-A9F8-FCA5E34011AE}">
      <dgm:prSet/>
      <dgm:spPr/>
      <dgm:t>
        <a:bodyPr/>
        <a:lstStyle/>
        <a:p>
          <a:endParaRPr lang="en-US"/>
        </a:p>
      </dgm:t>
    </dgm:pt>
    <dgm:pt modelId="{66BF4F2F-D394-4307-9F6D-63F0B8C77B61}" type="sibTrans" cxnId="{966494EA-7915-4A32-A9F8-FCA5E34011AE}">
      <dgm:prSet/>
      <dgm:spPr/>
      <dgm:t>
        <a:bodyPr/>
        <a:lstStyle/>
        <a:p>
          <a:endParaRPr lang="en-US"/>
        </a:p>
      </dgm:t>
    </dgm:pt>
    <dgm:pt modelId="{5D5B63E2-57AB-4739-8747-015F65AE9A84}">
      <dgm:prSet custT="1"/>
      <dgm:spPr/>
      <dgm:t>
        <a:bodyPr/>
        <a:lstStyle/>
        <a:p>
          <a:r>
            <a:rPr lang="en-US" sz="2100" dirty="0"/>
            <a:t>New General Counsel (Dec. 2025)</a:t>
          </a:r>
        </a:p>
      </dgm:t>
    </dgm:pt>
    <dgm:pt modelId="{69AF4665-9129-4F96-A070-D7DA121667E4}" type="parTrans" cxnId="{F9B8904B-EFD6-470F-ABAE-2EC722D061C4}">
      <dgm:prSet/>
      <dgm:spPr/>
      <dgm:t>
        <a:bodyPr/>
        <a:lstStyle/>
        <a:p>
          <a:endParaRPr lang="en-US"/>
        </a:p>
      </dgm:t>
    </dgm:pt>
    <dgm:pt modelId="{50BED861-D09F-48C8-9B61-0C38B56C96DA}" type="sibTrans" cxnId="{F9B8904B-EFD6-470F-ABAE-2EC722D061C4}">
      <dgm:prSet/>
      <dgm:spPr/>
      <dgm:t>
        <a:bodyPr/>
        <a:lstStyle/>
        <a:p>
          <a:endParaRPr lang="en-US"/>
        </a:p>
      </dgm:t>
    </dgm:pt>
    <dgm:pt modelId="{F576FA7C-FCD6-4011-86B6-B01A7416CDAC}">
      <dgm:prSet/>
      <dgm:spPr/>
      <dgm:t>
        <a:bodyPr/>
        <a:lstStyle/>
        <a:p>
          <a:r>
            <a:rPr lang="en-US" b="1" dirty="0"/>
            <a:t>DOJ Final Rule </a:t>
          </a:r>
          <a:endParaRPr lang="en-US" dirty="0"/>
        </a:p>
      </dgm:t>
    </dgm:pt>
    <dgm:pt modelId="{ACC8CDE6-08DB-4DC1-AC7C-04D974CD260D}" type="parTrans" cxnId="{120DCCA1-A3AE-409B-8500-2B0298C72A93}">
      <dgm:prSet/>
      <dgm:spPr/>
      <dgm:t>
        <a:bodyPr/>
        <a:lstStyle/>
        <a:p>
          <a:endParaRPr lang="en-US"/>
        </a:p>
      </dgm:t>
    </dgm:pt>
    <dgm:pt modelId="{74891408-AC9F-4416-AEA0-B10AB05514FC}" type="sibTrans" cxnId="{120DCCA1-A3AE-409B-8500-2B0298C72A93}">
      <dgm:prSet/>
      <dgm:spPr/>
      <dgm:t>
        <a:bodyPr/>
        <a:lstStyle/>
        <a:p>
          <a:endParaRPr lang="en-US"/>
        </a:p>
      </dgm:t>
    </dgm:pt>
    <dgm:pt modelId="{88B9788F-5E68-41DD-A51E-9D50F5DF5E0D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Mint Grotesk Trial"/>
              <a:ea typeface="+mn-ea"/>
              <a:cs typeface="+mn-cs"/>
            </a:rPr>
            <a:t>DOJ issued a final rule under Title VI</a:t>
          </a:r>
        </a:p>
      </dgm:t>
    </dgm:pt>
    <dgm:pt modelId="{833673C7-7184-4269-AECF-2FF1BF9E205B}" type="parTrans" cxnId="{63E286D6-AF91-4808-BBAF-21D06E53E138}">
      <dgm:prSet/>
      <dgm:spPr/>
      <dgm:t>
        <a:bodyPr/>
        <a:lstStyle/>
        <a:p>
          <a:endParaRPr lang="en-US"/>
        </a:p>
      </dgm:t>
    </dgm:pt>
    <dgm:pt modelId="{A39AD906-8133-4F04-956F-F49415798D59}" type="sibTrans" cxnId="{63E286D6-AF91-4808-BBAF-21D06E53E138}">
      <dgm:prSet/>
      <dgm:spPr/>
      <dgm:t>
        <a:bodyPr/>
        <a:lstStyle/>
        <a:p>
          <a:endParaRPr lang="en-US"/>
        </a:p>
      </dgm:t>
    </dgm:pt>
    <dgm:pt modelId="{8523F8C8-85D0-4516-A2DB-16ABD9FD1D1C}">
      <dgm:prSet custT="1"/>
      <dgm:spPr/>
      <dgm:t>
        <a:bodyPr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Mint Grotesk Trial"/>
              <a:ea typeface="+mn-ea"/>
              <a:cs typeface="+mn-cs"/>
            </a:rPr>
            <a:t>Rule “eliminates” disparate-impact liability</a:t>
          </a:r>
        </a:p>
      </dgm:t>
    </dgm:pt>
    <dgm:pt modelId="{4D3075F0-32D5-4251-844A-6DBB1DB275AC}" type="parTrans" cxnId="{CFFC0248-FF7F-4343-969A-64301D805ADD}">
      <dgm:prSet/>
      <dgm:spPr/>
      <dgm:t>
        <a:bodyPr/>
        <a:lstStyle/>
        <a:p>
          <a:endParaRPr lang="en-US"/>
        </a:p>
      </dgm:t>
    </dgm:pt>
    <dgm:pt modelId="{E720D3E4-73BB-4CB8-9820-8124B1434A89}" type="sibTrans" cxnId="{CFFC0248-FF7F-4343-969A-64301D805ADD}">
      <dgm:prSet/>
      <dgm:spPr/>
      <dgm:t>
        <a:bodyPr/>
        <a:lstStyle/>
        <a:p>
          <a:endParaRPr lang="en-US"/>
        </a:p>
      </dgm:t>
    </dgm:pt>
    <dgm:pt modelId="{7CD2C30F-173D-4687-B0F4-4E5BB37B587D}">
      <dgm:prSet custT="1"/>
      <dgm:spPr/>
      <dgm:t>
        <a:bodyPr/>
        <a:lstStyle/>
        <a:p>
          <a:r>
            <a:rPr lang="en-US" sz="2100" dirty="0"/>
            <a:t>Expect an employer-friendly board</a:t>
          </a:r>
        </a:p>
      </dgm:t>
    </dgm:pt>
    <dgm:pt modelId="{8A68512F-9CFC-4274-A4FF-2568C2F4C121}" type="parTrans" cxnId="{F54C6AF7-C219-426C-A200-96215710F6E8}">
      <dgm:prSet/>
      <dgm:spPr/>
      <dgm:t>
        <a:bodyPr/>
        <a:lstStyle/>
        <a:p>
          <a:endParaRPr lang="en-US"/>
        </a:p>
      </dgm:t>
    </dgm:pt>
    <dgm:pt modelId="{E6758BBF-36A3-40AC-B2E3-99D121CCD526}" type="sibTrans" cxnId="{F54C6AF7-C219-426C-A200-96215710F6E8}">
      <dgm:prSet/>
      <dgm:spPr/>
      <dgm:t>
        <a:bodyPr/>
        <a:lstStyle/>
        <a:p>
          <a:endParaRPr lang="en-US"/>
        </a:p>
      </dgm:t>
    </dgm:pt>
    <dgm:pt modelId="{DD1D6281-0162-4A55-9A6D-07EE14DA6A33}" type="pres">
      <dgm:prSet presAssocID="{0AE6624F-CABF-4EA2-9DD4-548D0672B545}" presName="Name0" presStyleCnt="0">
        <dgm:presLayoutVars>
          <dgm:dir/>
          <dgm:animLvl val="lvl"/>
          <dgm:resizeHandles val="exact"/>
        </dgm:presLayoutVars>
      </dgm:prSet>
      <dgm:spPr/>
    </dgm:pt>
    <dgm:pt modelId="{07813B74-2F7E-4A72-AA08-A197875BBC0E}" type="pres">
      <dgm:prSet presAssocID="{CDDD2734-00B7-4544-AA9F-6529CE830FAF}" presName="linNode" presStyleCnt="0"/>
      <dgm:spPr/>
    </dgm:pt>
    <dgm:pt modelId="{29A1338B-E841-4410-A6B4-BA095B6167D4}" type="pres">
      <dgm:prSet presAssocID="{CDDD2734-00B7-4544-AA9F-6529CE830FA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F3F1106-30BE-4A7F-B449-86C3D56F7E1F}" type="pres">
      <dgm:prSet presAssocID="{CDDD2734-00B7-4544-AA9F-6529CE830FAF}" presName="descendantText" presStyleLbl="alignAccFollowNode1" presStyleIdx="0" presStyleCnt="3">
        <dgm:presLayoutVars>
          <dgm:bulletEnabled val="1"/>
        </dgm:presLayoutVars>
      </dgm:prSet>
      <dgm:spPr/>
    </dgm:pt>
    <dgm:pt modelId="{656CAC7D-5827-4201-8AD4-633C2B3624AD}" type="pres">
      <dgm:prSet presAssocID="{31DC171E-FC8F-41E3-8C96-CBA37BC192CE}" presName="sp" presStyleCnt="0"/>
      <dgm:spPr/>
    </dgm:pt>
    <dgm:pt modelId="{D0F038FB-673F-448D-A2BB-4E5BE7045205}" type="pres">
      <dgm:prSet presAssocID="{F18D752E-2D8F-45B6-A7EA-2222C5F69066}" presName="linNode" presStyleCnt="0"/>
      <dgm:spPr/>
    </dgm:pt>
    <dgm:pt modelId="{20BFE851-635A-4B60-835B-1CB19DA2DCA2}" type="pres">
      <dgm:prSet presAssocID="{F18D752E-2D8F-45B6-A7EA-2222C5F6906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DE3EE2B-D0AF-4DC8-AC9D-F0B82336B96D}" type="pres">
      <dgm:prSet presAssocID="{F18D752E-2D8F-45B6-A7EA-2222C5F69066}" presName="descendantText" presStyleLbl="alignAccFollowNode1" presStyleIdx="1" presStyleCnt="3">
        <dgm:presLayoutVars>
          <dgm:bulletEnabled val="1"/>
        </dgm:presLayoutVars>
      </dgm:prSet>
      <dgm:spPr/>
    </dgm:pt>
    <dgm:pt modelId="{7DD7400F-4A21-4A71-8CA1-CCA7E73CB358}" type="pres">
      <dgm:prSet presAssocID="{66BF4F2F-D394-4307-9F6D-63F0B8C77B61}" presName="sp" presStyleCnt="0"/>
      <dgm:spPr/>
    </dgm:pt>
    <dgm:pt modelId="{1E396D3A-4580-48B3-B055-33CE7FE56809}" type="pres">
      <dgm:prSet presAssocID="{F576FA7C-FCD6-4011-86B6-B01A7416CDAC}" presName="linNode" presStyleCnt="0"/>
      <dgm:spPr/>
    </dgm:pt>
    <dgm:pt modelId="{35CCB5AF-69DB-4949-BBB1-4A2DEEDA577E}" type="pres">
      <dgm:prSet presAssocID="{F576FA7C-FCD6-4011-86B6-B01A7416CDA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C2B7157-0C32-4A91-BBAE-5777045F26B6}" type="pres">
      <dgm:prSet presAssocID="{F576FA7C-FCD6-4011-86B6-B01A7416CDA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225ED27-EDAE-4F3A-936A-C8F1C97141C3}" type="presOf" srcId="{0AE6624F-CABF-4EA2-9DD4-548D0672B545}" destId="{DD1D6281-0162-4A55-9A6D-07EE14DA6A33}" srcOrd="0" destOrd="0" presId="urn:microsoft.com/office/officeart/2005/8/layout/vList5"/>
    <dgm:cxn modelId="{8F023967-60C9-407E-8C95-C17FADAA9DD3}" type="presOf" srcId="{F18D752E-2D8F-45B6-A7EA-2222C5F69066}" destId="{20BFE851-635A-4B60-835B-1CB19DA2DCA2}" srcOrd="0" destOrd="0" presId="urn:microsoft.com/office/officeart/2005/8/layout/vList5"/>
    <dgm:cxn modelId="{CFFC0248-FF7F-4343-969A-64301D805ADD}" srcId="{F576FA7C-FCD6-4011-86B6-B01A7416CDAC}" destId="{8523F8C8-85D0-4516-A2DB-16ABD9FD1D1C}" srcOrd="1" destOrd="0" parTransId="{4D3075F0-32D5-4251-844A-6DBB1DB275AC}" sibTransId="{E720D3E4-73BB-4CB8-9820-8124B1434A89}"/>
    <dgm:cxn modelId="{74324B69-FF50-4CD4-A2E4-5DE5A54B6321}" type="presOf" srcId="{F576FA7C-FCD6-4011-86B6-B01A7416CDAC}" destId="{35CCB5AF-69DB-4949-BBB1-4A2DEEDA577E}" srcOrd="0" destOrd="0" presId="urn:microsoft.com/office/officeart/2005/8/layout/vList5"/>
    <dgm:cxn modelId="{F9B8904B-EFD6-470F-ABAE-2EC722D061C4}" srcId="{F18D752E-2D8F-45B6-A7EA-2222C5F69066}" destId="{5D5B63E2-57AB-4739-8747-015F65AE9A84}" srcOrd="0" destOrd="0" parTransId="{69AF4665-9129-4F96-A070-D7DA121667E4}" sibTransId="{50BED861-D09F-48C8-9B61-0C38B56C96DA}"/>
    <dgm:cxn modelId="{B145F86B-199F-4C82-B389-2AA1B53550A5}" type="presOf" srcId="{7CD2C30F-173D-4687-B0F4-4E5BB37B587D}" destId="{6DE3EE2B-D0AF-4DC8-AC9D-F0B82336B96D}" srcOrd="0" destOrd="1" presId="urn:microsoft.com/office/officeart/2005/8/layout/vList5"/>
    <dgm:cxn modelId="{BEBB2F77-190A-4DF4-B8F6-393CBC23E11E}" type="presOf" srcId="{5D5B63E2-57AB-4739-8747-015F65AE9A84}" destId="{6DE3EE2B-D0AF-4DC8-AC9D-F0B82336B96D}" srcOrd="0" destOrd="0" presId="urn:microsoft.com/office/officeart/2005/8/layout/vList5"/>
    <dgm:cxn modelId="{31E6CA78-4B7F-4211-AB1D-D6A4CEA2EAC0}" srcId="{CDDD2734-00B7-4544-AA9F-6529CE830FAF}" destId="{443D6F0A-5AEC-46DC-9947-09457B1DCF07}" srcOrd="0" destOrd="0" parTransId="{277F8923-E82F-4706-8258-8233ABC36CEF}" sibTransId="{8AC0C106-E290-4EE7-B307-777A49E18407}"/>
    <dgm:cxn modelId="{8107B593-7EF0-4F05-BB93-79538FAF846C}" srcId="{0AE6624F-CABF-4EA2-9DD4-548D0672B545}" destId="{CDDD2734-00B7-4544-AA9F-6529CE830FAF}" srcOrd="0" destOrd="0" parTransId="{1FCE7663-5127-4725-89D8-D015AF97EB5A}" sibTransId="{31DC171E-FC8F-41E3-8C96-CBA37BC192CE}"/>
    <dgm:cxn modelId="{A5803295-270E-4D19-8D38-190E97E939CF}" srcId="{CDDD2734-00B7-4544-AA9F-6529CE830FAF}" destId="{5C9425D0-D4F5-4B36-A20B-69CBAD6107E4}" srcOrd="1" destOrd="0" parTransId="{B8A7745A-7B35-4893-97B4-7F3D4B2D2ACD}" sibTransId="{0E720E2D-183E-4DD6-B339-E8BB67EA2B96}"/>
    <dgm:cxn modelId="{120DCCA1-A3AE-409B-8500-2B0298C72A93}" srcId="{0AE6624F-CABF-4EA2-9DD4-548D0672B545}" destId="{F576FA7C-FCD6-4011-86B6-B01A7416CDAC}" srcOrd="2" destOrd="0" parTransId="{ACC8CDE6-08DB-4DC1-AC7C-04D974CD260D}" sibTransId="{74891408-AC9F-4416-AEA0-B10AB05514FC}"/>
    <dgm:cxn modelId="{DA6DFEA4-C42C-49D5-ADEA-1E96196676A5}" type="presOf" srcId="{88B9788F-5E68-41DD-A51E-9D50F5DF5E0D}" destId="{8C2B7157-0C32-4A91-BBAE-5777045F26B6}" srcOrd="0" destOrd="0" presId="urn:microsoft.com/office/officeart/2005/8/layout/vList5"/>
    <dgm:cxn modelId="{22C629B8-7CF0-4226-93E0-96EC864B7992}" type="presOf" srcId="{5C9425D0-D4F5-4B36-A20B-69CBAD6107E4}" destId="{DF3F1106-30BE-4A7F-B449-86C3D56F7E1F}" srcOrd="0" destOrd="1" presId="urn:microsoft.com/office/officeart/2005/8/layout/vList5"/>
    <dgm:cxn modelId="{A7712CC3-CBD8-4323-939D-3D93CA7DBBA8}" type="presOf" srcId="{8523F8C8-85D0-4516-A2DB-16ABD9FD1D1C}" destId="{8C2B7157-0C32-4A91-BBAE-5777045F26B6}" srcOrd="0" destOrd="1" presId="urn:microsoft.com/office/officeart/2005/8/layout/vList5"/>
    <dgm:cxn modelId="{63E286D6-AF91-4808-BBAF-21D06E53E138}" srcId="{F576FA7C-FCD6-4011-86B6-B01A7416CDAC}" destId="{88B9788F-5E68-41DD-A51E-9D50F5DF5E0D}" srcOrd="0" destOrd="0" parTransId="{833673C7-7184-4269-AECF-2FF1BF9E205B}" sibTransId="{A39AD906-8133-4F04-956F-F49415798D59}"/>
    <dgm:cxn modelId="{7B629ED6-15FF-4BD4-99CE-614F11F04CCE}" type="presOf" srcId="{443D6F0A-5AEC-46DC-9947-09457B1DCF07}" destId="{DF3F1106-30BE-4A7F-B449-86C3D56F7E1F}" srcOrd="0" destOrd="0" presId="urn:microsoft.com/office/officeart/2005/8/layout/vList5"/>
    <dgm:cxn modelId="{6E73E0E9-9FEB-45B5-8D3A-11827F8FD577}" type="presOf" srcId="{CDDD2734-00B7-4544-AA9F-6529CE830FAF}" destId="{29A1338B-E841-4410-A6B4-BA095B6167D4}" srcOrd="0" destOrd="0" presId="urn:microsoft.com/office/officeart/2005/8/layout/vList5"/>
    <dgm:cxn modelId="{966494EA-7915-4A32-A9F8-FCA5E34011AE}" srcId="{0AE6624F-CABF-4EA2-9DD4-548D0672B545}" destId="{F18D752E-2D8F-45B6-A7EA-2222C5F69066}" srcOrd="1" destOrd="0" parTransId="{E8D2995E-9127-4D84-A61C-E17430BAC7BC}" sibTransId="{66BF4F2F-D394-4307-9F6D-63F0B8C77B61}"/>
    <dgm:cxn modelId="{F54C6AF7-C219-426C-A200-96215710F6E8}" srcId="{F18D752E-2D8F-45B6-A7EA-2222C5F69066}" destId="{7CD2C30F-173D-4687-B0F4-4E5BB37B587D}" srcOrd="1" destOrd="0" parTransId="{8A68512F-9CFC-4274-A4FF-2568C2F4C121}" sibTransId="{E6758BBF-36A3-40AC-B2E3-99D121CCD526}"/>
    <dgm:cxn modelId="{36D41C04-DFED-4396-986B-A6C64726C981}" type="presParOf" srcId="{DD1D6281-0162-4A55-9A6D-07EE14DA6A33}" destId="{07813B74-2F7E-4A72-AA08-A197875BBC0E}" srcOrd="0" destOrd="0" presId="urn:microsoft.com/office/officeart/2005/8/layout/vList5"/>
    <dgm:cxn modelId="{25FE5658-5764-4793-A3BB-8FE3C404E907}" type="presParOf" srcId="{07813B74-2F7E-4A72-AA08-A197875BBC0E}" destId="{29A1338B-E841-4410-A6B4-BA095B6167D4}" srcOrd="0" destOrd="0" presId="urn:microsoft.com/office/officeart/2005/8/layout/vList5"/>
    <dgm:cxn modelId="{0A0E0105-0DF1-4F6D-B3AB-9C905B88F10E}" type="presParOf" srcId="{07813B74-2F7E-4A72-AA08-A197875BBC0E}" destId="{DF3F1106-30BE-4A7F-B449-86C3D56F7E1F}" srcOrd="1" destOrd="0" presId="urn:microsoft.com/office/officeart/2005/8/layout/vList5"/>
    <dgm:cxn modelId="{39E9B2DC-B1D3-4B3A-AAF0-42C0FDF9A13C}" type="presParOf" srcId="{DD1D6281-0162-4A55-9A6D-07EE14DA6A33}" destId="{656CAC7D-5827-4201-8AD4-633C2B3624AD}" srcOrd="1" destOrd="0" presId="urn:microsoft.com/office/officeart/2005/8/layout/vList5"/>
    <dgm:cxn modelId="{E3E0797D-1C00-49BC-9599-818A39B10B7B}" type="presParOf" srcId="{DD1D6281-0162-4A55-9A6D-07EE14DA6A33}" destId="{D0F038FB-673F-448D-A2BB-4E5BE7045205}" srcOrd="2" destOrd="0" presId="urn:microsoft.com/office/officeart/2005/8/layout/vList5"/>
    <dgm:cxn modelId="{D9F764C8-B608-4C73-B53F-886D43C03F52}" type="presParOf" srcId="{D0F038FB-673F-448D-A2BB-4E5BE7045205}" destId="{20BFE851-635A-4B60-835B-1CB19DA2DCA2}" srcOrd="0" destOrd="0" presId="urn:microsoft.com/office/officeart/2005/8/layout/vList5"/>
    <dgm:cxn modelId="{153F6190-3333-40AA-9EDD-44488931B642}" type="presParOf" srcId="{D0F038FB-673F-448D-A2BB-4E5BE7045205}" destId="{6DE3EE2B-D0AF-4DC8-AC9D-F0B82336B96D}" srcOrd="1" destOrd="0" presId="urn:microsoft.com/office/officeart/2005/8/layout/vList5"/>
    <dgm:cxn modelId="{5B790790-9733-4FA5-ADC5-DA2883783297}" type="presParOf" srcId="{DD1D6281-0162-4A55-9A6D-07EE14DA6A33}" destId="{7DD7400F-4A21-4A71-8CA1-CCA7E73CB358}" srcOrd="3" destOrd="0" presId="urn:microsoft.com/office/officeart/2005/8/layout/vList5"/>
    <dgm:cxn modelId="{30C4A99C-C0F2-4BDC-8883-664F0304B3C9}" type="presParOf" srcId="{DD1D6281-0162-4A55-9A6D-07EE14DA6A33}" destId="{1E396D3A-4580-48B3-B055-33CE7FE56809}" srcOrd="4" destOrd="0" presId="urn:microsoft.com/office/officeart/2005/8/layout/vList5"/>
    <dgm:cxn modelId="{EDC542D2-FADE-4CDE-BA06-4669F3BBF599}" type="presParOf" srcId="{1E396D3A-4580-48B3-B055-33CE7FE56809}" destId="{35CCB5AF-69DB-4949-BBB1-4A2DEEDA577E}" srcOrd="0" destOrd="0" presId="urn:microsoft.com/office/officeart/2005/8/layout/vList5"/>
    <dgm:cxn modelId="{D4D35BA0-9141-4155-AB59-1DBC6EE5039B}" type="presParOf" srcId="{1E396D3A-4580-48B3-B055-33CE7FE56809}" destId="{8C2B7157-0C32-4A91-BBAE-5777045F26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9ED660-205D-4888-8F00-80AB063D3997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1D1DED1-BB8B-473C-B302-7D8D4C37E6B5}" type="pres">
      <dgm:prSet presAssocID="{279ED660-205D-4888-8F00-80AB063D399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C68644A1-67FD-4733-8B2E-CB830A047B95}" type="presOf" srcId="{279ED660-205D-4888-8F00-80AB063D3997}" destId="{31D1DED1-BB8B-473C-B302-7D8D4C37E6B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41B8A-FAB3-4134-BB82-05577AD6ECBA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CABD7C4-13E4-4AA1-91FB-D9B6660FE80C}" type="pres">
      <dgm:prSet presAssocID="{04F41B8A-FAB3-4134-BB82-05577AD6ECB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E3447A8-5291-48FF-BE42-FCDA3ED1ACD9}" type="presOf" srcId="{04F41B8A-FAB3-4134-BB82-05577AD6ECBA}" destId="{5CABD7C4-13E4-4AA1-91FB-D9B6660FE8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D98A8-C88B-46E6-B425-05BF0AB8774B}">
      <dsp:nvSpPr>
        <dsp:cNvPr id="0" name=""/>
        <dsp:cNvSpPr/>
      </dsp:nvSpPr>
      <dsp:spPr>
        <a:xfrm>
          <a:off x="0" y="46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4B00D-D12E-4FDE-AB04-0CEC8B13597D}">
      <dsp:nvSpPr>
        <dsp:cNvPr id="0" name=""/>
        <dsp:cNvSpPr/>
      </dsp:nvSpPr>
      <dsp:spPr>
        <a:xfrm>
          <a:off x="0" y="464"/>
          <a:ext cx="10515600" cy="76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Maine Paid Family Leave Law</a:t>
          </a:r>
        </a:p>
      </dsp:txBody>
      <dsp:txXfrm>
        <a:off x="0" y="464"/>
        <a:ext cx="10515600" cy="761374"/>
      </dsp:txXfrm>
    </dsp:sp>
    <dsp:sp modelId="{DFDDE01C-60BA-4B92-9886-6D84F706FD98}">
      <dsp:nvSpPr>
        <dsp:cNvPr id="0" name=""/>
        <dsp:cNvSpPr/>
      </dsp:nvSpPr>
      <dsp:spPr>
        <a:xfrm>
          <a:off x="0" y="76183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36BF8-A0BA-4D05-B271-B7DFAA1724B0}">
      <dsp:nvSpPr>
        <dsp:cNvPr id="0" name=""/>
        <dsp:cNvSpPr/>
      </dsp:nvSpPr>
      <dsp:spPr>
        <a:xfrm>
          <a:off x="0" y="761839"/>
          <a:ext cx="10515600" cy="76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New Maine Employment Laws</a:t>
          </a:r>
        </a:p>
      </dsp:txBody>
      <dsp:txXfrm>
        <a:off x="0" y="761839"/>
        <a:ext cx="10515600" cy="761374"/>
      </dsp:txXfrm>
    </dsp:sp>
    <dsp:sp modelId="{EA0944DE-AACD-458E-ADEA-FFD3A67C8977}">
      <dsp:nvSpPr>
        <dsp:cNvPr id="0" name=""/>
        <dsp:cNvSpPr/>
      </dsp:nvSpPr>
      <dsp:spPr>
        <a:xfrm>
          <a:off x="0" y="152321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CCE71-7EDB-4B36-890D-5F56D0490453}">
      <dsp:nvSpPr>
        <dsp:cNvPr id="0" name=""/>
        <dsp:cNvSpPr/>
      </dsp:nvSpPr>
      <dsp:spPr>
        <a:xfrm>
          <a:off x="0" y="1523213"/>
          <a:ext cx="10515600" cy="76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Federal Employment Updates (EEOC, DOJ, NLRB) </a:t>
          </a:r>
        </a:p>
      </dsp:txBody>
      <dsp:txXfrm>
        <a:off x="0" y="1523213"/>
        <a:ext cx="10515600" cy="761374"/>
      </dsp:txXfrm>
    </dsp:sp>
    <dsp:sp modelId="{72D20A9E-E363-4C34-A19F-B3ABF420B2CC}">
      <dsp:nvSpPr>
        <dsp:cNvPr id="0" name=""/>
        <dsp:cNvSpPr/>
      </dsp:nvSpPr>
      <dsp:spPr>
        <a:xfrm>
          <a:off x="0" y="228458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58CE-0294-4199-A823-AF8BD1E4E1DA}">
      <dsp:nvSpPr>
        <dsp:cNvPr id="0" name=""/>
        <dsp:cNvSpPr/>
      </dsp:nvSpPr>
      <dsp:spPr>
        <a:xfrm>
          <a:off x="0" y="2284588"/>
          <a:ext cx="10515600" cy="76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Employment Litigation </a:t>
          </a:r>
        </a:p>
      </dsp:txBody>
      <dsp:txXfrm>
        <a:off x="0" y="2284588"/>
        <a:ext cx="10515600" cy="761374"/>
      </dsp:txXfrm>
    </dsp:sp>
    <dsp:sp modelId="{ED43B2D7-497E-4D47-AC5D-85D4E9874A53}">
      <dsp:nvSpPr>
        <dsp:cNvPr id="0" name=""/>
        <dsp:cNvSpPr/>
      </dsp:nvSpPr>
      <dsp:spPr>
        <a:xfrm>
          <a:off x="0" y="3045962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E8A38-8292-4C09-8D6E-04A2E6AA936F}">
      <dsp:nvSpPr>
        <dsp:cNvPr id="0" name=""/>
        <dsp:cNvSpPr/>
      </dsp:nvSpPr>
      <dsp:spPr>
        <a:xfrm>
          <a:off x="0" y="3045962"/>
          <a:ext cx="10515600" cy="76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Preparing for Immigration Enforcement</a:t>
          </a:r>
        </a:p>
      </dsp:txBody>
      <dsp:txXfrm>
        <a:off x="0" y="3045962"/>
        <a:ext cx="10515600" cy="761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42E71-B120-4162-A441-9577AC53267B}">
      <dsp:nvSpPr>
        <dsp:cNvPr id="0" name=""/>
        <dsp:cNvSpPr/>
      </dsp:nvSpPr>
      <dsp:spPr>
        <a:xfrm>
          <a:off x="4770581" y="1187775"/>
          <a:ext cx="3736348" cy="43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52"/>
              </a:lnTo>
              <a:lnTo>
                <a:pt x="3736348" y="216152"/>
              </a:lnTo>
              <a:lnTo>
                <a:pt x="3736348" y="43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1A112-C3E0-4548-8D11-F8E7F53EAE83}">
      <dsp:nvSpPr>
        <dsp:cNvPr id="0" name=""/>
        <dsp:cNvSpPr/>
      </dsp:nvSpPr>
      <dsp:spPr>
        <a:xfrm>
          <a:off x="4770581" y="1187775"/>
          <a:ext cx="1245449" cy="43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52"/>
              </a:lnTo>
              <a:lnTo>
                <a:pt x="1245449" y="216152"/>
              </a:lnTo>
              <a:lnTo>
                <a:pt x="1245449" y="43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73F7E-6592-4A64-8CB5-A52C32E1270D}">
      <dsp:nvSpPr>
        <dsp:cNvPr id="0" name=""/>
        <dsp:cNvSpPr/>
      </dsp:nvSpPr>
      <dsp:spPr>
        <a:xfrm>
          <a:off x="3525131" y="1187775"/>
          <a:ext cx="1245449" cy="432304"/>
        </a:xfrm>
        <a:custGeom>
          <a:avLst/>
          <a:gdLst/>
          <a:ahLst/>
          <a:cxnLst/>
          <a:rect l="0" t="0" r="0" b="0"/>
          <a:pathLst>
            <a:path>
              <a:moveTo>
                <a:pt x="1245449" y="0"/>
              </a:moveTo>
              <a:lnTo>
                <a:pt x="1245449" y="216152"/>
              </a:lnTo>
              <a:lnTo>
                <a:pt x="0" y="216152"/>
              </a:lnTo>
              <a:lnTo>
                <a:pt x="0" y="43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C8750-6D60-4924-88AB-5566E1659C3B}">
      <dsp:nvSpPr>
        <dsp:cNvPr id="0" name=""/>
        <dsp:cNvSpPr/>
      </dsp:nvSpPr>
      <dsp:spPr>
        <a:xfrm>
          <a:off x="1034232" y="1187775"/>
          <a:ext cx="3736348" cy="432304"/>
        </a:xfrm>
        <a:custGeom>
          <a:avLst/>
          <a:gdLst/>
          <a:ahLst/>
          <a:cxnLst/>
          <a:rect l="0" t="0" r="0" b="0"/>
          <a:pathLst>
            <a:path>
              <a:moveTo>
                <a:pt x="3736348" y="0"/>
              </a:moveTo>
              <a:lnTo>
                <a:pt x="3736348" y="216152"/>
              </a:lnTo>
              <a:lnTo>
                <a:pt x="0" y="216152"/>
              </a:lnTo>
              <a:lnTo>
                <a:pt x="0" y="43230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16319-4A5E-4947-A517-13ED3F264448}">
      <dsp:nvSpPr>
        <dsp:cNvPr id="0" name=""/>
        <dsp:cNvSpPr/>
      </dsp:nvSpPr>
      <dsp:spPr>
        <a:xfrm>
          <a:off x="4255932" y="158477"/>
          <a:ext cx="1029297" cy="102929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A62EB-119F-43B3-8479-971F4AB34B66}">
      <dsp:nvSpPr>
        <dsp:cNvPr id="0" name=""/>
        <dsp:cNvSpPr/>
      </dsp:nvSpPr>
      <dsp:spPr>
        <a:xfrm>
          <a:off x="4255932" y="158477"/>
          <a:ext cx="1029297" cy="102929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CCF68-89EF-4983-B661-FB3339ECC669}">
      <dsp:nvSpPr>
        <dsp:cNvPr id="0" name=""/>
        <dsp:cNvSpPr/>
      </dsp:nvSpPr>
      <dsp:spPr>
        <a:xfrm>
          <a:off x="3741284" y="343751"/>
          <a:ext cx="2058594" cy="658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Reasons for Leave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3741284" y="343751"/>
        <a:ext cx="2058594" cy="658750"/>
      </dsp:txXfrm>
    </dsp:sp>
    <dsp:sp modelId="{A175BE8B-CFFB-48FF-82C3-68682864643A}">
      <dsp:nvSpPr>
        <dsp:cNvPr id="0" name=""/>
        <dsp:cNvSpPr/>
      </dsp:nvSpPr>
      <dsp:spPr>
        <a:xfrm>
          <a:off x="519583" y="1620079"/>
          <a:ext cx="1029297" cy="102929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1070D-3EC0-4382-8253-EBA90B16B4B6}">
      <dsp:nvSpPr>
        <dsp:cNvPr id="0" name=""/>
        <dsp:cNvSpPr/>
      </dsp:nvSpPr>
      <dsp:spPr>
        <a:xfrm>
          <a:off x="519583" y="1620079"/>
          <a:ext cx="1029297" cy="102929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EF741-DF69-44DB-B380-C00DDFD09784}">
      <dsp:nvSpPr>
        <dsp:cNvPr id="0" name=""/>
        <dsp:cNvSpPr/>
      </dsp:nvSpPr>
      <dsp:spPr>
        <a:xfrm>
          <a:off x="4935" y="1805353"/>
          <a:ext cx="2058594" cy="658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Family Leave</a:t>
          </a:r>
        </a:p>
      </dsp:txBody>
      <dsp:txXfrm>
        <a:off x="4935" y="1805353"/>
        <a:ext cx="2058594" cy="658750"/>
      </dsp:txXfrm>
    </dsp:sp>
    <dsp:sp modelId="{82F8696A-A143-4344-AFC2-A1F3FFEA03E2}">
      <dsp:nvSpPr>
        <dsp:cNvPr id="0" name=""/>
        <dsp:cNvSpPr/>
      </dsp:nvSpPr>
      <dsp:spPr>
        <a:xfrm>
          <a:off x="3010483" y="1620079"/>
          <a:ext cx="1029297" cy="102929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47507-7294-4F8B-A2CC-BAB16CD418E9}">
      <dsp:nvSpPr>
        <dsp:cNvPr id="0" name=""/>
        <dsp:cNvSpPr/>
      </dsp:nvSpPr>
      <dsp:spPr>
        <a:xfrm>
          <a:off x="3010483" y="1620079"/>
          <a:ext cx="1029297" cy="102929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99EE4-D0C7-4E23-AF09-7D928F1312E3}">
      <dsp:nvSpPr>
        <dsp:cNvPr id="0" name=""/>
        <dsp:cNvSpPr/>
      </dsp:nvSpPr>
      <dsp:spPr>
        <a:xfrm>
          <a:off x="2495834" y="1805353"/>
          <a:ext cx="2058594" cy="658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Medical Leave</a:t>
          </a:r>
        </a:p>
      </dsp:txBody>
      <dsp:txXfrm>
        <a:off x="2495834" y="1805353"/>
        <a:ext cx="2058594" cy="658750"/>
      </dsp:txXfrm>
    </dsp:sp>
    <dsp:sp modelId="{79E8B936-9856-4701-B8E2-5A446F270D76}">
      <dsp:nvSpPr>
        <dsp:cNvPr id="0" name=""/>
        <dsp:cNvSpPr/>
      </dsp:nvSpPr>
      <dsp:spPr>
        <a:xfrm>
          <a:off x="5501382" y="1620079"/>
          <a:ext cx="1029297" cy="102929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299EF4-CE54-482F-A366-E520925CDDCA}">
      <dsp:nvSpPr>
        <dsp:cNvPr id="0" name=""/>
        <dsp:cNvSpPr/>
      </dsp:nvSpPr>
      <dsp:spPr>
        <a:xfrm>
          <a:off x="5501382" y="1620079"/>
          <a:ext cx="1029297" cy="102929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12D46-9F9A-4A65-BE98-B671840B7C32}">
      <dsp:nvSpPr>
        <dsp:cNvPr id="0" name=""/>
        <dsp:cNvSpPr/>
      </dsp:nvSpPr>
      <dsp:spPr>
        <a:xfrm>
          <a:off x="4986733" y="1805353"/>
          <a:ext cx="2058594" cy="658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Safe Leave</a:t>
          </a:r>
        </a:p>
      </dsp:txBody>
      <dsp:txXfrm>
        <a:off x="4986733" y="1805353"/>
        <a:ext cx="2058594" cy="658750"/>
      </dsp:txXfrm>
    </dsp:sp>
    <dsp:sp modelId="{DAEA9858-9254-4B11-A3F8-7DCD93E861A6}">
      <dsp:nvSpPr>
        <dsp:cNvPr id="0" name=""/>
        <dsp:cNvSpPr/>
      </dsp:nvSpPr>
      <dsp:spPr>
        <a:xfrm>
          <a:off x="7992281" y="1620079"/>
          <a:ext cx="1029297" cy="1029297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804A9-D239-4EAC-BAD9-1E0764DFE07D}">
      <dsp:nvSpPr>
        <dsp:cNvPr id="0" name=""/>
        <dsp:cNvSpPr/>
      </dsp:nvSpPr>
      <dsp:spPr>
        <a:xfrm>
          <a:off x="7992281" y="1620079"/>
          <a:ext cx="1029297" cy="1029297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5972A-D97A-49E5-A508-333BC408FE79}">
      <dsp:nvSpPr>
        <dsp:cNvPr id="0" name=""/>
        <dsp:cNvSpPr/>
      </dsp:nvSpPr>
      <dsp:spPr>
        <a:xfrm>
          <a:off x="7477633" y="1805353"/>
          <a:ext cx="2058594" cy="6587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Military Deployment </a:t>
          </a:r>
        </a:p>
      </dsp:txBody>
      <dsp:txXfrm>
        <a:off x="7477633" y="1805353"/>
        <a:ext cx="2058594" cy="658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C1B08-562E-49B3-A72C-4A496EDECDB1}">
      <dsp:nvSpPr>
        <dsp:cNvPr id="0" name=""/>
        <dsp:cNvSpPr/>
      </dsp:nvSpPr>
      <dsp:spPr>
        <a:xfrm rot="5400000">
          <a:off x="7024446" y="-2984327"/>
          <a:ext cx="818992" cy="69966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Premium may increase in the future!</a:t>
          </a:r>
        </a:p>
      </dsp:txBody>
      <dsp:txXfrm rot="-5400000">
        <a:off x="3935617" y="144482"/>
        <a:ext cx="6956671" cy="739032"/>
      </dsp:txXfrm>
    </dsp:sp>
    <dsp:sp modelId="{EF80A7DA-41F2-4A0C-8E5B-D5CF14122FA5}">
      <dsp:nvSpPr>
        <dsp:cNvPr id="0" name=""/>
        <dsp:cNvSpPr/>
      </dsp:nvSpPr>
      <dsp:spPr>
        <a:xfrm>
          <a:off x="0" y="2128"/>
          <a:ext cx="3935616" cy="1023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Split 1% 50-50</a:t>
          </a:r>
        </a:p>
      </dsp:txBody>
      <dsp:txXfrm>
        <a:off x="49975" y="52103"/>
        <a:ext cx="3835666" cy="923790"/>
      </dsp:txXfrm>
    </dsp:sp>
    <dsp:sp modelId="{F859FBD8-0FDC-4C73-BF24-18C61AF51B7C}">
      <dsp:nvSpPr>
        <dsp:cNvPr id="0" name=""/>
        <dsp:cNvSpPr/>
      </dsp:nvSpPr>
      <dsp:spPr>
        <a:xfrm rot="5400000">
          <a:off x="7024446" y="-1909399"/>
          <a:ext cx="818992" cy="69966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By law – provide at least one hour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Hard to predict impact of smaller increments of time</a:t>
          </a:r>
        </a:p>
      </dsp:txBody>
      <dsp:txXfrm rot="-5400000">
        <a:off x="3935617" y="1219410"/>
        <a:ext cx="6956671" cy="739032"/>
      </dsp:txXfrm>
    </dsp:sp>
    <dsp:sp modelId="{B1B373AD-31FB-4B1B-9564-3C2E721A770B}">
      <dsp:nvSpPr>
        <dsp:cNvPr id="0" name=""/>
        <dsp:cNvSpPr/>
      </dsp:nvSpPr>
      <dsp:spPr>
        <a:xfrm>
          <a:off x="0" y="1077055"/>
          <a:ext cx="3935616" cy="1023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What’s the smallest increment of leave you will allow?</a:t>
          </a:r>
        </a:p>
      </dsp:txBody>
      <dsp:txXfrm>
        <a:off x="49975" y="1127030"/>
        <a:ext cx="3835666" cy="923790"/>
      </dsp:txXfrm>
    </dsp:sp>
    <dsp:sp modelId="{E67D0F93-4CFD-485D-9186-E232CF955276}">
      <dsp:nvSpPr>
        <dsp:cNvPr id="0" name=""/>
        <dsp:cNvSpPr/>
      </dsp:nvSpPr>
      <dsp:spPr>
        <a:xfrm rot="5400000">
          <a:off x="7024446" y="-834471"/>
          <a:ext cx="818992" cy="69966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Cannot </a:t>
          </a:r>
          <a:r>
            <a:rPr lang="en-US" sz="1400" i="1" kern="1200" dirty="0"/>
            <a:t>require</a:t>
          </a:r>
          <a:r>
            <a:rPr lang="en-US" sz="1400" kern="1200" dirty="0"/>
            <a:t> employee to use accrued PTO to supplement wages</a:t>
          </a:r>
        </a:p>
      </dsp:txBody>
      <dsp:txXfrm rot="-5400000">
        <a:off x="3935617" y="2294338"/>
        <a:ext cx="6956671" cy="739032"/>
      </dsp:txXfrm>
    </dsp:sp>
    <dsp:sp modelId="{1B3F8099-5F74-4CFC-8CFA-E67E1E5C5056}">
      <dsp:nvSpPr>
        <dsp:cNvPr id="0" name=""/>
        <dsp:cNvSpPr/>
      </dsp:nvSpPr>
      <dsp:spPr>
        <a:xfrm>
          <a:off x="0" y="2151983"/>
          <a:ext cx="3935616" cy="1023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Will you allow paid leave benefit to be supplemented?</a:t>
          </a:r>
        </a:p>
      </dsp:txBody>
      <dsp:txXfrm>
        <a:off x="49975" y="2201958"/>
        <a:ext cx="3835666" cy="923790"/>
      </dsp:txXfrm>
    </dsp:sp>
    <dsp:sp modelId="{4CD44CDC-BB3A-48B4-8EA9-5532C28FE82C}">
      <dsp:nvSpPr>
        <dsp:cNvPr id="0" name=""/>
        <dsp:cNvSpPr/>
      </dsp:nvSpPr>
      <dsp:spPr>
        <a:xfrm rot="5400000">
          <a:off x="7024446" y="240455"/>
          <a:ext cx="818992" cy="69966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Under other leave laws, position can be eliminated so long as elimination unrelated to leave</a:t>
          </a:r>
        </a:p>
      </dsp:txBody>
      <dsp:txXfrm rot="-5400000">
        <a:off x="3935617" y="3369264"/>
        <a:ext cx="6956671" cy="739032"/>
      </dsp:txXfrm>
    </dsp:sp>
    <dsp:sp modelId="{64546A38-CB06-4BF7-A116-04AF8886520D}">
      <dsp:nvSpPr>
        <dsp:cNvPr id="0" name=""/>
        <dsp:cNvSpPr/>
      </dsp:nvSpPr>
      <dsp:spPr>
        <a:xfrm>
          <a:off x="0" y="3226911"/>
          <a:ext cx="3935616" cy="1023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Job protection</a:t>
          </a:r>
        </a:p>
      </dsp:txBody>
      <dsp:txXfrm>
        <a:off x="49975" y="3276886"/>
        <a:ext cx="3835666" cy="923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F1106-30BE-4A7F-B449-86C3D56F7E1F}">
      <dsp:nvSpPr>
        <dsp:cNvPr id="0" name=""/>
        <dsp:cNvSpPr/>
      </dsp:nvSpPr>
      <dsp:spPr>
        <a:xfrm rot="5400000">
          <a:off x="6659758" y="-2749570"/>
          <a:ext cx="981698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100" kern="1200" dirty="0"/>
            <a:t>“Discrimination Against American Workers”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100" kern="1200" dirty="0"/>
            <a:t>EEOC will prioritize cases of national origin discrimination</a:t>
          </a:r>
        </a:p>
      </dsp:txBody>
      <dsp:txXfrm rot="-5400000">
        <a:off x="3785616" y="172495"/>
        <a:ext cx="6682061" cy="885852"/>
      </dsp:txXfrm>
    </dsp:sp>
    <dsp:sp modelId="{29A1338B-E841-4410-A6B4-BA095B6167D4}">
      <dsp:nvSpPr>
        <dsp:cNvPr id="0" name=""/>
        <dsp:cNvSpPr/>
      </dsp:nvSpPr>
      <dsp:spPr>
        <a:xfrm>
          <a:off x="0" y="1859"/>
          <a:ext cx="3785616" cy="12271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EEOC Guidance 	</a:t>
          </a:r>
          <a:endParaRPr lang="en-US" sz="3700" kern="1200" dirty="0"/>
        </a:p>
      </dsp:txBody>
      <dsp:txXfrm>
        <a:off x="59903" y="61762"/>
        <a:ext cx="3665810" cy="1107317"/>
      </dsp:txXfrm>
    </dsp:sp>
    <dsp:sp modelId="{6DE3EE2B-D0AF-4DC8-AC9D-F0B82336B96D}">
      <dsp:nvSpPr>
        <dsp:cNvPr id="0" name=""/>
        <dsp:cNvSpPr/>
      </dsp:nvSpPr>
      <dsp:spPr>
        <a:xfrm rot="5400000">
          <a:off x="6659758" y="-1461091"/>
          <a:ext cx="981698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New General Counsel (Dec. 2025)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Expect an employer-friendly board</a:t>
          </a:r>
        </a:p>
      </dsp:txBody>
      <dsp:txXfrm rot="-5400000">
        <a:off x="3785616" y="1460974"/>
        <a:ext cx="6682061" cy="885852"/>
      </dsp:txXfrm>
    </dsp:sp>
    <dsp:sp modelId="{20BFE851-635A-4B60-835B-1CB19DA2DCA2}">
      <dsp:nvSpPr>
        <dsp:cNvPr id="0" name=""/>
        <dsp:cNvSpPr/>
      </dsp:nvSpPr>
      <dsp:spPr>
        <a:xfrm>
          <a:off x="0" y="1290339"/>
          <a:ext cx="3785616" cy="12271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NLRB</a:t>
          </a:r>
          <a:endParaRPr lang="en-US" sz="3700" kern="1200" dirty="0"/>
        </a:p>
      </dsp:txBody>
      <dsp:txXfrm>
        <a:off x="59903" y="1350242"/>
        <a:ext cx="3665810" cy="1107317"/>
      </dsp:txXfrm>
    </dsp:sp>
    <dsp:sp modelId="{8C2B7157-0C32-4A91-BBAE-5777045F26B6}">
      <dsp:nvSpPr>
        <dsp:cNvPr id="0" name=""/>
        <dsp:cNvSpPr/>
      </dsp:nvSpPr>
      <dsp:spPr>
        <a:xfrm rot="5400000">
          <a:off x="6659758" y="-172611"/>
          <a:ext cx="981698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Mint Grotesk Trial"/>
              <a:ea typeface="+mn-ea"/>
              <a:cs typeface="+mn-cs"/>
            </a:rPr>
            <a:t>DOJ issued a final rule under Title VI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Mint Grotesk Trial"/>
              <a:ea typeface="+mn-ea"/>
              <a:cs typeface="+mn-cs"/>
            </a:rPr>
            <a:t>Rule “eliminates” disparate-impact liability</a:t>
          </a:r>
        </a:p>
      </dsp:txBody>
      <dsp:txXfrm rot="-5400000">
        <a:off x="3785616" y="2749454"/>
        <a:ext cx="6682061" cy="885852"/>
      </dsp:txXfrm>
    </dsp:sp>
    <dsp:sp modelId="{35CCB5AF-69DB-4949-BBB1-4A2DEEDA577E}">
      <dsp:nvSpPr>
        <dsp:cNvPr id="0" name=""/>
        <dsp:cNvSpPr/>
      </dsp:nvSpPr>
      <dsp:spPr>
        <a:xfrm>
          <a:off x="0" y="2578819"/>
          <a:ext cx="3785616" cy="12271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DOJ Final Rule </a:t>
          </a:r>
          <a:endParaRPr lang="en-US" sz="3700" kern="1200" dirty="0"/>
        </a:p>
      </dsp:txBody>
      <dsp:txXfrm>
        <a:off x="59903" y="2638722"/>
        <a:ext cx="3665810" cy="1107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DD2D8-0B72-4046-B4E8-D1DA4DBB6C8E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35DD-4C8F-496B-82A1-E56D5201F6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34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827B-8A8F-30B4-3534-F0E70C21D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6AF0-6AB2-C3F3-8936-0086B648F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8DDF-95AC-DBD1-C989-4967CC9E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F5A6-FA9B-4852-ED25-B1F6E58B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A72F-BD41-46C2-27F3-86AADE56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5743-F707-4674-6AFC-FA6ED5B1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519B9-D2DB-9FA8-8EDE-1D6A2DEA4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145D-E7E8-1CCE-01D8-FB9896F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A2EDD-293F-8F08-FE50-B0FC33CD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12609-600B-2C35-5F71-F72AEFDA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0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00C91-F2FD-DE38-60B8-6739B83A9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1EA8A-3019-03ED-E888-3B1993F50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75374-CE66-3E69-F142-92C92918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20983-C00B-E8DC-38F1-7FA2D0D7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0128-400B-D6B8-2FD4-0F2C1CD2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577E-A973-1030-F76F-77B3B8BF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EC2C-8ACF-C984-372F-2FBDBCB4C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38F2-0277-E5CD-7B54-F011F101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880A9-9BBE-F96D-A3D5-CB845012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420BC-4C2E-7C7A-0A87-811E0FAF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97D8BD-B401-5884-ECFD-39873D930CCC}"/>
              </a:ext>
            </a:extLst>
          </p:cNvPr>
          <p:cNvCxnSpPr>
            <a:cxnSpLocks/>
          </p:cNvCxnSpPr>
          <p:nvPr userDrawn="1"/>
        </p:nvCxnSpPr>
        <p:spPr>
          <a:xfrm>
            <a:off x="1008185" y="1488831"/>
            <a:ext cx="103456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2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B91A-340D-15B5-59E8-CE3D8D03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0E3DE-AAE3-7A44-0E98-AB25AAA4A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7CAB-97D4-D159-A0B9-AB575946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D120C-E973-3570-1513-0EC00D51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CB4E-7955-951E-EB4A-5F886B7E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1CE9-E4D4-CA4C-663C-A9951615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FFFEB-CC68-E7D3-9D78-759D24FCE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94132-5B24-8D1F-BEAA-1FFA6CC72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9A2BC-C5B6-7F21-2AF3-F37068C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E3E5A-A53E-7022-4F1A-138BEF16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833A-2D51-54F9-6D71-BC8421C9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6AB2-71E5-4CA4-AC23-74AD1F9B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76527-FDC8-C72B-A132-72068BBED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A37AB-7399-1A0C-F311-54CEA72B5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7BD6E-2DA6-94EA-FF13-60A971D1B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8F634-79FA-32B8-DA8C-D0E1988A3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F0525-4C39-A9D7-F61F-619806F5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D1511-98B5-68F3-E281-1BF4C994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594855-7983-B40D-7D58-0C6421D0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4F14-06DA-2449-CF40-2735A00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21D1E-4A2B-7019-C8D3-C35C9205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5ED21-15AB-0A56-3416-AD63B46B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6A031-8976-96F5-19B1-D924F24A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E5333-A0A7-47D0-E086-EBEC966B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E0733-12D1-12D6-D406-9F2E904B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82508-E0BB-BFDE-14E2-623A6186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8A7B-54CB-060B-7EC3-0F86B087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C207-ADB4-F123-CD19-CD57BCD1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B0E56-AA99-F5BD-3EDA-84147DC3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DBAA0-45A1-E80C-C7E0-D869554C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293C7-C980-66D6-7A06-0A35073C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91F2F-19A0-2DBB-C2EA-2DC54D4A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B7FE-64C3-95B6-36CE-DD1B8ECD5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661251-13E7-B0C9-6685-8E7C242A8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4C7D1-7CB3-64D5-F987-CFA1B208B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3EDD4-7F36-C00D-DD6C-8BE1AC2F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42391"/>
            <a:ext cx="1810244" cy="365125"/>
          </a:xfrm>
          <a:prstGeom prst="rect">
            <a:avLst/>
          </a:prstGeom>
        </p:spPr>
        <p:txBody>
          <a:bodyPr/>
          <a:lstStyle/>
          <a:p>
            <a:fld id="{952549E2-5E10-3241-B6F3-02DE97E11205}" type="datetimeFigureOut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4CA40-98F3-6018-6E66-104B6666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398A6-1896-5F78-DE7B-5546233B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8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6586A-0446-17DF-EB90-3357E298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8C63F-2413-229C-BF2F-FBBBF1AD9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7552"/>
            <a:ext cx="10515600" cy="3807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339E0-81A2-4F36-6475-C7A987DE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6769" y="6063395"/>
            <a:ext cx="8921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9490-D1A3-A48F-09E1-180206586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66265"/>
            <a:ext cx="367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6BDAA-DD63-E541-8C55-ADC08E58DFB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D5DE20-AE03-A4CC-B227-1B58C79BBAA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239136" y="5564187"/>
            <a:ext cx="1455605" cy="12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2926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wurgaft@brannlaw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wurgaft@brannlaw.co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8107D-0722-651C-A70C-D7727DDA5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15AF-7F6C-D955-3E77-B22C5166B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04111" y="2810518"/>
            <a:ext cx="9144000" cy="1193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  <a:t>Legal Year in Review</a:t>
            </a:r>
            <a:b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</a:br>
            <a: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  <a:t>CMHRA</a:t>
            </a:r>
            <a:b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</a:br>
            <a:r>
              <a:rPr lang="en-US" sz="3100" dirty="0">
                <a:solidFill>
                  <a:schemeClr val="bg1"/>
                </a:solidFill>
                <a:latin typeface="Mint Grotesk Trial Display" pitchFamily="2" charset="0"/>
              </a:rPr>
              <a:t>January 20, 2026</a:t>
            </a:r>
            <a:endParaRPr lang="en-US" dirty="0">
              <a:solidFill>
                <a:schemeClr val="bg1"/>
              </a:solidFill>
              <a:latin typeface="Mint Grotesk Trial Display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B48B4-080D-4D1E-98FF-3C8389578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90910" y="4004318"/>
            <a:ext cx="9144000" cy="165576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Mint Grotesk Trial Display" pitchFamily="2" charset="0"/>
              </a:rPr>
              <a:t>Hanna L. Wurgaft</a:t>
            </a:r>
          </a:p>
          <a:p>
            <a:r>
              <a:rPr lang="en-US" sz="1800" dirty="0">
                <a:solidFill>
                  <a:schemeClr val="bg1"/>
                </a:solidFill>
                <a:latin typeface="Mint Grotesk Trial Display" pitchFamily="2" charset="0"/>
              </a:rPr>
              <a:t>Brann &amp; Isaacson</a:t>
            </a:r>
          </a:p>
          <a:p>
            <a:r>
              <a:rPr lang="en-US" sz="1800" dirty="0">
                <a:solidFill>
                  <a:schemeClr val="bg2"/>
                </a:solidFill>
                <a:latin typeface="Mint Grotesk Trial Display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hwurgaft@brannlaw.com</a:t>
            </a:r>
            <a:r>
              <a:rPr lang="en-US" sz="1800" dirty="0">
                <a:solidFill>
                  <a:schemeClr val="bg2"/>
                </a:solidFill>
                <a:latin typeface="Mint Grotesk Trial Display" pitchFamily="2" charset="0"/>
              </a:rPr>
              <a:t> 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latin typeface="Mint Grotesk Trial Display" pitchFamily="2" charset="0"/>
              </a:rPr>
              <a:t>				</a:t>
            </a:r>
          </a:p>
        </p:txBody>
      </p:sp>
      <p:pic>
        <p:nvPicPr>
          <p:cNvPr id="6" name="Picture 5" descr="A black and grey symbol&#10;&#10;Description automatically generated">
            <a:extLst>
              <a:ext uri="{FF2B5EF4-FFF2-40B4-BE49-F238E27FC236}">
                <a16:creationId xmlns:a16="http://schemas.microsoft.com/office/drawing/2014/main" id="{5F06040F-1AE5-D4E3-0223-CC252F99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1350760" y="-218809"/>
            <a:ext cx="5974373" cy="7596282"/>
          </a:xfrm>
          <a:prstGeom prst="rect">
            <a:avLst/>
          </a:prstGeom>
        </p:spPr>
      </p:pic>
      <p:pic>
        <p:nvPicPr>
          <p:cNvPr id="14" name="Picture 13" descr="A view of a city from a window&#10;&#10;AI-generated content may be incorrect.">
            <a:extLst>
              <a:ext uri="{FF2B5EF4-FFF2-40B4-BE49-F238E27FC236}">
                <a16:creationId xmlns:a16="http://schemas.microsoft.com/office/drawing/2014/main" id="{061DAD05-0BDC-AC52-3E80-5FB42A225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385" y="0"/>
            <a:ext cx="527361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0DD3D-F04D-9CE5-964D-5120FF3D2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994" y="6270422"/>
            <a:ext cx="3504754" cy="46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A532-5509-FAE9-08C9-6D2FE17CA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A98F-77CA-6274-EECD-12370344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nt Grotesk Trial Display" pitchFamily="2" charset="0"/>
              </a:rPr>
              <a:t>Maine Human Rights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96CF-1117-B0DF-CFB1-7373BF81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552"/>
            <a:ext cx="10515600" cy="4555148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/>
              <a:t>Complainants may now request right to sue letter </a:t>
            </a:r>
            <a:r>
              <a:rPr lang="en-US" sz="2400" b="1" u="sng" dirty="0"/>
              <a:t>prior</a:t>
            </a:r>
            <a:r>
              <a:rPr lang="en-US" sz="2400" dirty="0"/>
              <a:t> to 180-day threshold 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MHRC must grant request if: 1) the complainant has demonstrated “good cause” and 2) MHRC unable to conclude its investigation within 180 days 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What is good cause?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“Unexpected or unavoidable occurrences” 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Examples: </a:t>
            </a:r>
          </a:p>
          <a:p>
            <a:pPr lvl="2">
              <a:spcAft>
                <a:spcPts val="1200"/>
              </a:spcAft>
            </a:pPr>
            <a:r>
              <a:rPr lang="en-US" sz="1800" dirty="0"/>
              <a:t>serious medical condition</a:t>
            </a:r>
          </a:p>
          <a:p>
            <a:pPr lvl="2">
              <a:spcAft>
                <a:spcPts val="1200"/>
              </a:spcAft>
            </a:pPr>
            <a:r>
              <a:rPr lang="en-US" sz="1800" dirty="0"/>
              <a:t>threats of physical or other harm to complainant</a:t>
            </a:r>
          </a:p>
          <a:p>
            <a:pPr lvl="2">
              <a:spcAft>
                <a:spcPts val="1200"/>
              </a:spcAft>
            </a:pPr>
            <a:r>
              <a:rPr lang="en-US" sz="1800" dirty="0"/>
              <a:t>pending loss of public benefits</a:t>
            </a:r>
            <a:endParaRPr lang="en-US" sz="1800" dirty="0">
              <a:latin typeface="Mint Grotesk Tria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2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213B3DA-D5C2-1362-F688-896A5176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Federal Employment Updates </a:t>
            </a:r>
          </a:p>
        </p:txBody>
      </p:sp>
      <p:graphicFrame>
        <p:nvGraphicFramePr>
          <p:cNvPr id="14" name="TextBox 11">
            <a:extLst>
              <a:ext uri="{FF2B5EF4-FFF2-40B4-BE49-F238E27FC236}">
                <a16:creationId xmlns:a16="http://schemas.microsoft.com/office/drawing/2014/main" id="{BF8CB25A-A5DA-9684-9706-5FD157615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91268"/>
              </p:ext>
            </p:extLst>
          </p:nvPr>
        </p:nvGraphicFramePr>
        <p:xfrm>
          <a:off x="838200" y="1807552"/>
          <a:ext cx="10515600" cy="380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84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A3398-CDE4-BBD5-5AD5-0E96216D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9372-F1BF-3934-FF48-AF4E9B72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int Grotesk Trial Display" pitchFamily="2" charset="0"/>
              </a:rPr>
              <a:t>Employment Litigation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DBDA65-FCD2-A2BE-4E8F-97083CF0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  <a:latin typeface="Mint Grotesk Trial Display" pitchFamily="2" charset="0"/>
              </a:rPr>
              <a:t>Vye v. Hannaford</a:t>
            </a:r>
            <a: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  <a:t> (D. Me)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2E38D1F-D4FE-C4C8-73D3-B5890B22D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Job title (“manager”) is not conclusive </a:t>
            </a:r>
          </a:p>
          <a:p>
            <a:pPr lvl="1"/>
            <a:r>
              <a:rPr lang="en-US" sz="2400" dirty="0"/>
              <a:t>Job responsibilities very similar to non-managers:</a:t>
            </a:r>
          </a:p>
          <a:p>
            <a:pPr lvl="2"/>
            <a:r>
              <a:rPr lang="en-US" sz="2200" dirty="0"/>
              <a:t>no ability to hire/terminate</a:t>
            </a:r>
          </a:p>
          <a:p>
            <a:pPr lvl="2"/>
            <a:r>
              <a:rPr lang="en-US" sz="2200" dirty="0"/>
              <a:t>very limited discretion in day-to-day work</a:t>
            </a:r>
            <a:endParaRPr lang="en-US" sz="2400" dirty="0"/>
          </a:p>
          <a:p>
            <a:pPr lvl="1"/>
            <a:r>
              <a:rPr lang="en-US" sz="2400" dirty="0"/>
              <a:t>Middle-managers eligible for OT?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A22B359-B46D-06F0-CED3-0FE16B4D0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i="1" dirty="0">
                <a:solidFill>
                  <a:schemeClr val="bg1"/>
                </a:solidFill>
                <a:latin typeface="Mint Grotesk Trial Display" pitchFamily="2" charset="0"/>
              </a:rPr>
              <a:t>Mohamed v. SHRM </a:t>
            </a:r>
            <a: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  <a:t>(D. Co)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08A9BB92-CF51-5B65-0098-1B25040F5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r>
              <a:rPr lang="en-US" sz="2200" dirty="0"/>
              <a:t>Mohamed reported concerns of discrimination &amp; retaliation </a:t>
            </a:r>
          </a:p>
          <a:p>
            <a:r>
              <a:rPr lang="en-US" sz="2200" dirty="0"/>
              <a:t>Terminated for failure to meet project deadlines</a:t>
            </a:r>
          </a:p>
          <a:p>
            <a:r>
              <a:rPr lang="en-US" sz="2200" dirty="0"/>
              <a:t>No “meaningful investigation” by SHRM </a:t>
            </a:r>
          </a:p>
          <a:p>
            <a:r>
              <a:rPr lang="en-US" sz="2200" dirty="0"/>
              <a:t>Jury verdict: $11.5 million for Mohamed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7399C2D-6E76-3B7A-0871-D761C127D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69" t="22651" r="18730" b="22650"/>
          <a:stretch/>
        </p:blipFill>
        <p:spPr>
          <a:xfrm>
            <a:off x="10543432" y="5844720"/>
            <a:ext cx="869808" cy="67912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A5C0D8C-8CB1-79D2-4DEC-9EAFC9A853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412774"/>
              </p:ext>
            </p:extLst>
          </p:nvPr>
        </p:nvGraphicFramePr>
        <p:xfrm>
          <a:off x="103517" y="5037826"/>
          <a:ext cx="5466272" cy="60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0212E27-2017-44ED-6905-9067D6F80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245567"/>
              </p:ext>
            </p:extLst>
          </p:nvPr>
        </p:nvGraphicFramePr>
        <p:xfrm>
          <a:off x="6096000" y="4052531"/>
          <a:ext cx="6094562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8687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F11B-03A1-FED6-6DCA-AF094094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nt Grotesk Trial Display" pitchFamily="2" charset="0"/>
              </a:rPr>
              <a:t>Immigration 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CA34-43B1-AE62-2E30-8F38F231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141"/>
            <a:ext cx="10919604" cy="4416184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200" dirty="0"/>
              <a:t>What if ICE arrives at your workplace?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Plan ahead - revisit your policies and protocols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Designate company representative(s) to interact with agent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Inform &amp; train employees on what to do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Judicial warrant v. administrative warrant v. notice of inspection</a:t>
            </a:r>
          </a:p>
          <a:p>
            <a:pPr lvl="0">
              <a:spcAft>
                <a:spcPts val="600"/>
              </a:spcAft>
            </a:pPr>
            <a:r>
              <a:rPr lang="en-US" sz="2200" dirty="0"/>
              <a:t>Detained employees</a:t>
            </a:r>
          </a:p>
          <a:p>
            <a:pPr lvl="0">
              <a:spcAft>
                <a:spcPts val="600"/>
              </a:spcAft>
            </a:pPr>
            <a:r>
              <a:rPr lang="en-US" sz="2200" dirty="0"/>
              <a:t>E-Verify</a:t>
            </a:r>
          </a:p>
          <a:p>
            <a:pPr lvl="1">
              <a:spcAft>
                <a:spcPts val="600"/>
              </a:spcAft>
            </a:pPr>
            <a:endParaRPr lang="en-US" sz="1200" dirty="0"/>
          </a:p>
          <a:p>
            <a:pPr marL="457200" lvl="1" indent="0">
              <a:spcAft>
                <a:spcPts val="600"/>
              </a:spcAft>
              <a:buNone/>
            </a:pPr>
            <a:endParaRPr lang="en-US" sz="1200" dirty="0"/>
          </a:p>
          <a:p>
            <a:endParaRPr lang="en-US" sz="800" dirty="0">
              <a:latin typeface="Mint Grotesk Tria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2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21CC7D-2F99-2B4C-1D72-98CD2931D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1308-7E0A-BF16-582C-DFBB7485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  <a:t>Any Questions?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B40ECA-2FA9-95AB-AEDD-FAB3AB2F2C60}"/>
              </a:ext>
            </a:extLst>
          </p:cNvPr>
          <p:cNvSpPr txBox="1">
            <a:spLocks/>
          </p:cNvSpPr>
          <p:nvPr/>
        </p:nvSpPr>
        <p:spPr>
          <a:xfrm>
            <a:off x="7074632" y="4929432"/>
            <a:ext cx="2743199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Mint Grotesk Trial Display" pitchFamily="2" charset="0"/>
              </a:rPr>
              <a:t>Hanna L. Wurgaft </a:t>
            </a:r>
          </a:p>
          <a:p>
            <a:r>
              <a:rPr lang="en-US" sz="1800" dirty="0">
                <a:solidFill>
                  <a:schemeClr val="bg2"/>
                </a:solidFill>
                <a:latin typeface="Mint Grotesk Trial Display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hwurgaft@brannlaw.com</a:t>
            </a:r>
            <a:endParaRPr lang="en-US" sz="1800" dirty="0">
              <a:solidFill>
                <a:schemeClr val="bg2"/>
              </a:solidFill>
              <a:latin typeface="Mint Grotesk Trial Display" pitchFamily="2" charset="0"/>
            </a:endParaRPr>
          </a:p>
          <a:p>
            <a:endParaRPr lang="en-US" sz="1800" dirty="0">
              <a:solidFill>
                <a:schemeClr val="bg1"/>
              </a:solidFill>
              <a:latin typeface="Mint Grotesk Trial Display" pitchFamily="2" charset="0"/>
            </a:endParaRPr>
          </a:p>
        </p:txBody>
      </p:sp>
      <p:pic>
        <p:nvPicPr>
          <p:cNvPr id="8" name="Picture 7" descr="A black and grey symbol&#10;&#10;Description automatically generated">
            <a:extLst>
              <a:ext uri="{FF2B5EF4-FFF2-40B4-BE49-F238E27FC236}">
                <a16:creationId xmlns:a16="http://schemas.microsoft.com/office/drawing/2014/main" id="{8D7F8547-0AED-BCB7-EF95-C7011161B00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164597" y="0"/>
            <a:ext cx="5393724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15076-8FE3-B2A7-1F8C-AAA2A87EB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4542" y="6334207"/>
            <a:ext cx="3504754" cy="462369"/>
          </a:xfrm>
          <a:prstGeom prst="rect">
            <a:avLst/>
          </a:prstGeom>
        </p:spPr>
      </p:pic>
      <p:pic>
        <p:nvPicPr>
          <p:cNvPr id="13" name="Picture 12" descr="A person in a brown suit&#10;&#10;AI-generated content may be incorrect.">
            <a:extLst>
              <a:ext uri="{FF2B5EF4-FFF2-40B4-BE49-F238E27FC236}">
                <a16:creationId xmlns:a16="http://schemas.microsoft.com/office/drawing/2014/main" id="{A25A1442-D6F4-E2E9-3418-7495C9F8D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632" y="1145170"/>
            <a:ext cx="2438400" cy="3692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85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87D5-3B3E-51A7-EBB6-8122415B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4315821-CDF2-B184-CC76-72D9499F8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82793"/>
              </p:ext>
            </p:extLst>
          </p:nvPr>
        </p:nvGraphicFramePr>
        <p:xfrm>
          <a:off x="838200" y="1807552"/>
          <a:ext cx="10515600" cy="380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37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96C2-30E1-F333-24E1-5520430A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nt Grotesk Trial Display" pitchFamily="2" charset="0"/>
              </a:rPr>
              <a:t>Maine Paid Family Leave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E629B-87E3-2404-97D8-B669E3BB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03894"/>
            <a:ext cx="10515600" cy="596014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Aflac will administer claims beginning May 1, 2026</a:t>
            </a:r>
          </a:p>
          <a:p>
            <a:endParaRPr lang="en-US" dirty="0">
              <a:latin typeface="Mint Grotesk Trial Display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9A4F84-C642-6052-11C0-AA155F32A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382915"/>
              </p:ext>
            </p:extLst>
          </p:nvPr>
        </p:nvGraphicFramePr>
        <p:xfrm>
          <a:off x="1137153" y="1932329"/>
          <a:ext cx="9541163" cy="280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32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5693-7294-5EAF-DD17-B4EDC3FC4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No refund for employers who paid into state fund in Q1 and were later approved for private plans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9F4B17-B62A-9EDF-401F-2D5646911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Maine State Chamber of Commerce v. Dept. of Labor</a:t>
            </a:r>
          </a:p>
        </p:txBody>
      </p:sp>
    </p:spTree>
    <p:extLst>
      <p:ext uri="{BB962C8B-B14F-4D97-AF65-F5344CB8AC3E}">
        <p14:creationId xmlns:p14="http://schemas.microsoft.com/office/powerpoint/2010/main" val="258780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79A70-424C-5025-829C-568659B2A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3CAC-0CF5-AD04-BD9D-A731E7DC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Mint Grotesk Trial Display" pitchFamily="2" charset="0"/>
              </a:rPr>
              <a:t>PFML Policy Issues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BBE8DBA-52D2-5041-4FB7-74FDABA4E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165552"/>
              </p:ext>
            </p:extLst>
          </p:nvPr>
        </p:nvGraphicFramePr>
        <p:xfrm>
          <a:off x="838200" y="1690688"/>
          <a:ext cx="10932268" cy="4252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3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C0813-EC1A-18DA-ACB4-21F66DF2F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78C7-4D45-2E0B-FEDE-BF982547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3" y="188912"/>
            <a:ext cx="4520152" cy="1600200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Mint Grotesk Trial Display" pitchFamily="2" charset="0"/>
              </a:rPr>
              <a:t>New Maine Employment Laws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2E1987B-DF8E-60C3-5084-4EF64844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83" b="11683"/>
          <a:stretch/>
        </p:blipFill>
        <p:spPr>
          <a:xfrm>
            <a:off x="6226027" y="0"/>
            <a:ext cx="596597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551085-5384-B6FF-A487-72948DCF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57897" cy="3811588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Mint Grotesk Trial Display" pitchFamily="2" charset="0"/>
              </a:rPr>
              <a:t>Minimum Wage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Mint Grotesk Trial Display" pitchFamily="2" charset="0"/>
              </a:rPr>
              <a:t>$15.10/hour ($7.55/hour tipped)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Mint Grotesk Trial Display" pitchFamily="2" charset="0"/>
              </a:rPr>
              <a:t>$45,300.32/year (871.16/week)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Mint Grotesk Trial Display" pitchFamily="2" charset="0"/>
              </a:rPr>
              <a:t>Earn Paid Leave (EPL) Accrual and Rollover (Sep. 2025)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Mint Grotesk Trial Display" pitchFamily="2" charset="0"/>
              </a:rPr>
              <a:t>Minimum Pay for Reporting to Work (Sep.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Mint Grotesk Tria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8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2D9D6-D0DD-3650-0692-3ACE84295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6F801-FF39-7900-6A99-9830404A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en-US" dirty="0">
                <a:latin typeface="Mint Grotesk Trial Display" pitchFamily="2" charset="0"/>
              </a:rPr>
              <a:t>Earned Paid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06F7-87BE-918C-D887-651E08CA3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551"/>
            <a:ext cx="10776626" cy="4165231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Rollover required for accrued, unused time (up to 40 hours)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EPL balance could reach 80 hours (40 rolled over plus new 40 hours accrued)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Available for use in following year, but cannot be rolled over indefinitely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Reminder – employers can require employees to use EPL first!</a:t>
            </a:r>
          </a:p>
          <a:p>
            <a:endParaRPr lang="en-US" dirty="0">
              <a:latin typeface="Mint Grotesk Tria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C1F9-8FEA-9042-5BB1-2F9BBA5A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Pay for Reporting to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C3961-3240-91FD-70F4-BE726E0B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552"/>
            <a:ext cx="10971362" cy="4515610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Applicable to employers with 10 or more employees (for more than 120 days in a calendar year)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If an employee reports to work for a scheduled shift, but employer cancels or reduces their shift, employer must pay the </a:t>
            </a:r>
            <a:r>
              <a:rPr lang="en-US" sz="2000" i="1" dirty="0"/>
              <a:t>lesser</a:t>
            </a:r>
            <a:r>
              <a:rPr lang="en-US" sz="2000" dirty="0"/>
              <a:t> of: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1) two hours of pay at the employee’s regular hourly rate of pay; or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2) total pay for the shift for which the employee was initially scheduled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Exceptions: minimum pay not required when there is a natural disaster, civil emergency, extreme adverse weather conditions, or due to employee injury or illness/workplace injury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Notice exception (?)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Practical tips: update your handbook and ensure managers/supervisors are aware of this new law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Law applies to employees sent home for disciplinary reasons!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400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C0813-EC1A-18DA-ACB4-21F66DF2F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78C7-4D45-2E0B-FEDE-BF982547A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01054"/>
            <a:ext cx="3932237" cy="790303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Mint Grotesk Trial Display" pitchFamily="2" charset="0"/>
              </a:rPr>
              <a:t>Bills to Watch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551085-5384-B6FF-A487-72948DCF8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91357"/>
            <a:ext cx="4790991" cy="52655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Mint Grotesk Trial Display" pitchFamily="2" charset="0"/>
              </a:rPr>
              <a:t>Bill L.D. 61 – </a:t>
            </a:r>
            <a:r>
              <a:rPr lang="en-US" sz="1800" b="1" i="1" dirty="0">
                <a:solidFill>
                  <a:schemeClr val="bg1"/>
                </a:solidFill>
                <a:latin typeface="Mint Grotesk Trial Display" pitchFamily="2" charset="0"/>
              </a:rPr>
              <a:t>An Act to Regulate Employer Surveillance to Protect Workers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Employers must give annual notice to employees of any form of electronic monitoring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Bill contains private right of action for employees in cases of violation</a:t>
            </a:r>
            <a:endParaRPr lang="en-US" sz="1800" i="1" dirty="0">
              <a:solidFill>
                <a:schemeClr val="bg1"/>
              </a:solidFill>
              <a:latin typeface="Mint Grotesk Trial Display" pitchFamily="2" charset="0"/>
            </a:endParaRPr>
          </a:p>
          <a:p>
            <a:endParaRPr lang="en-US" sz="1800" dirty="0">
              <a:solidFill>
                <a:schemeClr val="bg1"/>
              </a:solidFill>
              <a:latin typeface="Mint Grotesk Trial Display" pitchFamily="2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bg1"/>
                </a:solidFill>
                <a:latin typeface="Mint Grotesk Trial Display" pitchFamily="2" charset="0"/>
              </a:rPr>
              <a:t>Bill L.D. 54 – </a:t>
            </a:r>
            <a:r>
              <a:rPr lang="en-US" sz="1800" b="1" i="1" dirty="0">
                <a:solidFill>
                  <a:schemeClr val="bg1"/>
                </a:solidFill>
                <a:latin typeface="Mint Grotesk Trial Display" pitchFamily="2" charset="0"/>
              </a:rPr>
              <a:t>An Act to Require Employers to Disclose Pay Ranges and Maintain Records of Employees' Pay Histories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Employers with 10 or more employees must include pay ranges in job postings &amp; disclose pay ranges for current roles upon request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New record retention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i="1" dirty="0">
              <a:solidFill>
                <a:schemeClr val="bg1"/>
              </a:solidFill>
              <a:latin typeface="Mint Grotesk Trial Display" pitchFamily="2" charset="0"/>
            </a:endParaRPr>
          </a:p>
          <a:p>
            <a:endParaRPr lang="en-US" dirty="0">
              <a:solidFill>
                <a:schemeClr val="bg1"/>
              </a:solidFill>
              <a:latin typeface="Mint Grotesk Trial Display" pitchFamily="2" charset="0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1DBFB6F-E6BD-5A73-BD06-447FC4BC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78" r="17978"/>
          <a:stretch/>
        </p:blipFill>
        <p:spPr>
          <a:xfrm>
            <a:off x="6226027" y="0"/>
            <a:ext cx="596597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36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n &amp; Isaacson">
      <a:dk1>
        <a:srgbClr val="515150"/>
      </a:dk1>
      <a:lt1>
        <a:srgbClr val="FFFFFF"/>
      </a:lt1>
      <a:dk2>
        <a:srgbClr val="515150"/>
      </a:dk2>
      <a:lt2>
        <a:srgbClr val="E8E8E8"/>
      </a:lt2>
      <a:accent1>
        <a:srgbClr val="88ACC3"/>
      </a:accent1>
      <a:accent2>
        <a:srgbClr val="829267"/>
      </a:accent2>
      <a:accent3>
        <a:srgbClr val="DEBD7B"/>
      </a:accent3>
      <a:accent4>
        <a:srgbClr val="407BAC"/>
      </a:accent4>
      <a:accent5>
        <a:srgbClr val="4B690D"/>
      </a:accent5>
      <a:accent6>
        <a:srgbClr val="DFAF47"/>
      </a:accent6>
      <a:hlink>
        <a:srgbClr val="829267"/>
      </a:hlink>
      <a:folHlink>
        <a:srgbClr val="96607D"/>
      </a:folHlink>
    </a:clrScheme>
    <a:fontScheme name="Mint Grotesk Trial">
      <a:majorFont>
        <a:latin typeface="Mint Grotesk Trial"/>
        <a:ea typeface=""/>
        <a:cs typeface=""/>
      </a:majorFont>
      <a:minorFont>
        <a:latin typeface="Mint Grotesk T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&amp;I Expanded PPT" id="{6AB34946-93C2-1C44-BBFD-4EB629760712}" vid="{2A6267DA-72F9-6942-9FBF-26249ABE7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A59F7417E0D43A01C716EC62071E0" ma:contentTypeVersion="3" ma:contentTypeDescription="Create a new document." ma:contentTypeScope="" ma:versionID="3a3bf5085c7a89bf485040d80467768b">
  <xsd:schema xmlns:xsd="http://www.w3.org/2001/XMLSchema" xmlns:xs="http://www.w3.org/2001/XMLSchema" xmlns:p="http://schemas.microsoft.com/office/2006/metadata/properties" xmlns:ns2="d5ef930e-07d4-4519-8b58-582f7914e466" targetNamespace="http://schemas.microsoft.com/office/2006/metadata/properties" ma:root="true" ma:fieldsID="e38fc0c0f53d1a740f4a9937614f0867" ns2:_="">
    <xsd:import namespace="d5ef930e-07d4-4519-8b58-582f7914e4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930e-07d4-4519-8b58-582f7914e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5AFB2-1B7D-4499-A3F7-28A11FF658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BEF74-4DE1-48FE-8E08-D9C030E264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626CCB-DF89-4E1A-9371-A92BA160E2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f930e-07d4-4519-8b58-582f7914e4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B&amp;I PowerPoint Template</Template>
  <TotalTime>361</TotalTime>
  <Words>795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Mint Grotesk Trial</vt:lpstr>
      <vt:lpstr>Mint Grotesk Trial Display</vt:lpstr>
      <vt:lpstr>Office Theme</vt:lpstr>
      <vt:lpstr>Legal Year in Review CMHRA January 20, 2026</vt:lpstr>
      <vt:lpstr>Agenda</vt:lpstr>
      <vt:lpstr>Maine Paid Family Leave - Overview</vt:lpstr>
      <vt:lpstr>Maine State Chamber of Commerce v. Dept. of Labor</vt:lpstr>
      <vt:lpstr>PFML Policy Issues</vt:lpstr>
      <vt:lpstr>New Maine Employment Laws</vt:lpstr>
      <vt:lpstr>Earned Paid Leave</vt:lpstr>
      <vt:lpstr>Minimum Pay for Reporting to Work </vt:lpstr>
      <vt:lpstr>Bills to Watch</vt:lpstr>
      <vt:lpstr>Maine Human Rights Commission</vt:lpstr>
      <vt:lpstr>Federal Employment Updates </vt:lpstr>
      <vt:lpstr>Employment Litigation</vt:lpstr>
      <vt:lpstr>Immigration Enforcement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Lia Pereira</dc:creator>
  <cp:lastModifiedBy>BI</cp:lastModifiedBy>
  <cp:revision>1</cp:revision>
  <dcterms:created xsi:type="dcterms:W3CDTF">2026-01-14T16:05:56Z</dcterms:created>
  <dcterms:modified xsi:type="dcterms:W3CDTF">2026-01-19T18:58:52Z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0x0101003E1A59F7417E0D43A01C716EC62071E0</vt:lpwstr>
  </property>
</Properties>
</file>